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openxmlformats-officedocument.extended-properties+xml"/>
  <Override PartName="/ppt/presentation.xml" ContentType="application/vnd.openxmlformats-officedocument.presentationml.presentation.main+xml"/>
  <Override PartName="/ppt/slideMasters/slideMaster12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_rels/slideMaster4.xml.rels" ContentType="application/vnd.openxmlformats-package.relationships+xml"/>
  <Override PartName="/ppt/slideMasters/_rels/slideMaster15.xml.rels" ContentType="application/vnd.openxmlformats-package.relationships+xml"/>
  <Override PartName="/ppt/slideMasters/_rels/slideMaster1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12.xml.rels" ContentType="application/vnd.openxmlformats-package.relationships+xml"/>
  <Override PartName="/ppt/slideMasters/_rels/slideMaster14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11.xml.rels" ContentType="application/vnd.openxmlformats-package.relationships+xml"/>
  <Override PartName="/ppt/slideMasters/_rels/slideMaster10.xml.rels" ContentType="application/vnd.openxmlformats-package.relationships+xml"/>
  <Override PartName="/ppt/slideMasters/_rels/slideMaster9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21.xml.rels" ContentType="application/vnd.openxmlformats-package.relationships+xml"/>
  <Override PartName="/ppt/slideMasters/_rels/slideMaster19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20.xml.rels" ContentType="application/vnd.openxmlformats-package.relationships+xml"/>
  <Override PartName="/ppt/slideMasters/_rels/slideMaster18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17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16.xml.rels" ContentType="application/vnd.openxmlformats-package.relationships+xml"/>
  <Override PartName="/ppt/slideMasters/slideMaster14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13.xml" ContentType="application/vnd.openxmlformats-officedocument.presentationml.slideMaster+xml"/>
  <Override PartName="/ppt/presProps.xml" ContentType="application/vnd.openxmlformats-officedocument.presentationml.presProps+xml"/>
  <Override PartName="/ppt/theme/theme10.xml" ContentType="application/vnd.openxmlformats-officedocument.theme+xml"/>
  <Override PartName="/ppt/theme/theme9.xml" ContentType="application/vnd.openxmlformats-officedocument.theme+xml"/>
  <Override PartName="/ppt/theme/theme8.xml" ContentType="application/vnd.openxmlformats-officedocument.theme+xml"/>
  <Override PartName="/ppt/theme/theme7.xml" ContentType="application/vnd.openxmlformats-officedocument.theme+xml"/>
  <Override PartName="/ppt/theme/theme6.xml" ContentType="application/vnd.openxmlformats-officedocument.theme+xml"/>
  <Override PartName="/ppt/theme/theme5.xml" ContentType="application/vnd.openxmlformats-officedocument.theme+xml"/>
  <Override PartName="/ppt/theme/theme4.xml" ContentType="application/vnd.openxmlformats-officedocument.theme+xml"/>
  <Override PartName="/ppt/theme/theme13.xml" ContentType="application/vnd.openxmlformats-officedocument.theme+xml"/>
  <Override PartName="/ppt/theme/theme21.xml" ContentType="application/vnd.openxmlformats-officedocument.theme+xml"/>
  <Override PartName="/ppt/theme/theme19.xml" ContentType="application/vnd.openxmlformats-officedocument.theme+xml"/>
  <Override PartName="/ppt/theme/theme20.xml" ContentType="application/vnd.openxmlformats-officedocument.theme+xml"/>
  <Override PartName="/ppt/theme/theme18.xml" ContentType="application/vnd.openxmlformats-officedocument.theme+xml"/>
  <Override PartName="/ppt/theme/theme17.xml" ContentType="application/vnd.openxmlformats-officedocument.theme+xml"/>
  <Override PartName="/ppt/theme/theme16.xml" ContentType="application/vnd.openxmlformats-officedocument.theme+xml"/>
  <Override PartName="/ppt/theme/theme15.xml" ContentType="application/vnd.openxmlformats-officedocument.theme+xml"/>
  <Override PartName="/ppt/theme/theme14.xml" ContentType="application/vnd.openxmlformats-officedocument.theme+xml"/>
  <Override PartName="/ppt/theme/theme1.xml" ContentType="application/vnd.openxmlformats-officedocument.theme+xml"/>
  <Override PartName="/ppt/theme/theme11.xml" ContentType="application/vnd.openxmlformats-officedocument.theme+xml"/>
  <Override PartName="/ppt/theme/theme2.xml" ContentType="application/vnd.openxmlformats-officedocument.theme+xml"/>
  <Override PartName="/ppt/theme/theme12.xml" ContentType="application/vnd.openxmlformats-officedocument.theme+xml"/>
  <Override PartName="/ppt/theme/theme3.xml" ContentType="application/vnd.openxmlformats-officedocument.theme+xml"/>
  <Override PartName="/ppt/_rels/presentation.xml.rels" ContentType="application/vnd.openxmlformats-package.relationships+xml"/>
  <Override PartName="/ppt/media/image28.jpeg" ContentType="image/jpeg"/>
  <Override PartName="/ppt/media/image27.jpeg" ContentType="image/jpeg"/>
  <Override PartName="/ppt/media/image25.jpeg" ContentType="image/jpeg"/>
  <Override PartName="/ppt/media/image30.png" ContentType="image/png"/>
  <Override PartName="/ppt/media/image21.png" ContentType="image/png"/>
  <Override PartName="/ppt/media/image19.png" ContentType="image/png"/>
  <Override PartName="/ppt/media/image41.jpeg" ContentType="image/jpeg"/>
  <Override PartName="/ppt/media/image29.jpeg" ContentType="image/jpeg"/>
  <Override PartName="/ppt/media/image20.svg" ContentType="image/svg"/>
  <Override PartName="/ppt/media/image1.png" ContentType="image/png"/>
  <Override PartName="/ppt/media/image18.svg" ContentType="image/svg"/>
  <Override PartName="/ppt/media/image16.jpeg" ContentType="image/jpeg"/>
  <Override PartName="/ppt/media/image23.png" ContentType="image/png"/>
  <Override PartName="/ppt/media/image15.jpeg" ContentType="image/jpeg"/>
  <Override PartName="/ppt/media/image13.png" ContentType="image/png"/>
  <Override PartName="/ppt/media/image4.png" ContentType="image/png"/>
  <Override PartName="/ppt/media/image31.jpeg" ContentType="image/jpeg"/>
  <Override PartName="/ppt/media/image10.png" ContentType="image/png"/>
  <Override PartName="/ppt/media/image32.jpeg" ContentType="image/jpeg"/>
  <Override PartName="/ppt/media/image17.png" ContentType="image/png"/>
  <Override PartName="/ppt/media/image33.jpeg" ContentType="image/jpeg"/>
  <Override PartName="/ppt/media/image34.jpeg" ContentType="image/jpeg"/>
  <Override PartName="/ppt/media/image9.png" ContentType="image/png"/>
  <Override PartName="/ppt/media/image35.jpeg" ContentType="image/jpeg"/>
  <Override PartName="/ppt/media/image44.jpeg" ContentType="image/jpeg"/>
  <Override PartName="/ppt/media/image12.png" ContentType="image/png"/>
  <Override PartName="/ppt/media/image36.jpeg" ContentType="image/jpeg"/>
  <Override PartName="/ppt/media/image37.jpeg" ContentType="image/jpeg"/>
  <Override PartName="/ppt/media/image39.jpeg" ContentType="image/jpeg"/>
  <Override PartName="/ppt/media/image6.png" ContentType="image/png"/>
  <Override PartName="/ppt/media/image40.jpeg" ContentType="image/jpeg"/>
  <Override PartName="/ppt/media/image42.jpeg" ContentType="image/jpeg"/>
  <Override PartName="/ppt/media/image11.png" ContentType="image/png"/>
  <Override PartName="/ppt/media/image2.png" ContentType="image/png"/>
  <Override PartName="/ppt/media/image3.png" ContentType="image/png"/>
  <Override PartName="/ppt/media/image38.jpeg" ContentType="image/jpeg"/>
  <Override PartName="/ppt/media/image22.svg" ContentType="image/svg"/>
  <Override PartName="/ppt/media/image43.jpeg" ContentType="image/jpeg"/>
  <Override PartName="/ppt/media/image7.png" ContentType="image/png"/>
  <Override PartName="/ppt/media/image24.svg" ContentType="image/svg"/>
  <Override PartName="/ppt/media/image5.png" ContentType="image/png"/>
  <Override PartName="/ppt/media/image26.jpeg" ContentType="image/jpeg"/>
  <Override PartName="/ppt/media/image8.png" ContentType="image/png"/>
  <Override PartName="/ppt/media/image14.jpeg" ContentType="image/jpeg"/>
  <Override PartName="/ppt/slideLayouts/slideLayout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8.xml.rels" ContentType="application/vnd.openxmlformats-package.relationships+xml"/>
  <Override PartName="/ppt/slideLayouts/slideLayout3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19.xml.rels" ContentType="application/vnd.openxmlformats-package.relationships+xml"/>
  <Override PartName="/ppt/slides/_rels/slide4.xml.rels" ContentType="application/vnd.openxmlformats-package.relationships+xml"/>
  <Override PartName="/ppt/slides/_rels/slide18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9.xml.rels" ContentType="application/vnd.openxmlformats-package.relationships+xml"/>
  <Override PartName="/ppt/slides/_rels/slide11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.xml.rels" ContentType="application/vnd.openxmlformats-package.relationships+xml"/>
  <Override PartName="/ppt/slides/_rels/slide16.xml.rels" ContentType="application/vnd.openxmlformats-package.relationships+xml"/>
  <Override PartName="/ppt/slides/_rels/slide2.xml.rels" ContentType="application/vnd.openxmlformats-package.relationships+xml"/>
  <Override PartName="/ppt/slides/_rels/slide17.xml.rels" ContentType="application/vnd.openxmlformats-package.relationships+xml"/>
  <Override PartName="/ppt/slides/_rels/slide3.xml.rels" ContentType="application/vnd.openxmlformats-package.relationships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17.xml" ContentType="application/vnd.openxmlformats-officedocument.presentationml.slide+xml"/>
  <Override PartName="/ppt/slides/slide3.xml" ContentType="application/vnd.openxmlformats-officedocument.presentationml.slide+xml"/>
  <Override PartName="/ppt/slides/slide18.xml" ContentType="application/vnd.openxmlformats-officedocument.presentationml.slide+xml"/>
  <Override PartName="/ppt/slides/slide4.xml" ContentType="application/vnd.openxmlformats-officedocument.presentationml.slide+xml"/>
  <Override PartName="/ppt/slides/slide19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microsoft.com/office/2020/02/relationships/classificationlabels" Target="/docMetadata/LabelInfo.xml"/><Relationship Id="rId5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0" r:id="rId3"/>
    <p:sldMasterId id="2147483652" r:id="rId4"/>
    <p:sldMasterId id="2147483654" r:id="rId5"/>
    <p:sldMasterId id="2147483656" r:id="rId6"/>
    <p:sldMasterId id="2147483658" r:id="rId7"/>
    <p:sldMasterId id="2147483660" r:id="rId8"/>
    <p:sldMasterId id="2147483662" r:id="rId9"/>
    <p:sldMasterId id="2147483664" r:id="rId10"/>
    <p:sldMasterId id="2147483666" r:id="rId11"/>
    <p:sldMasterId id="2147483668" r:id="rId12"/>
    <p:sldMasterId id="2147483670" r:id="rId13"/>
    <p:sldMasterId id="2147483672" r:id="rId14"/>
    <p:sldMasterId id="2147483674" r:id="rId15"/>
    <p:sldMasterId id="2147483676" r:id="rId16"/>
    <p:sldMasterId id="2147483678" r:id="rId17"/>
    <p:sldMasterId id="2147483680" r:id="rId18"/>
    <p:sldMasterId id="2147483682" r:id="rId19"/>
    <p:sldMasterId id="2147483684" r:id="rId20"/>
    <p:sldMasterId id="2147483686" r:id="rId21"/>
    <p:sldMasterId id="2147483688" r:id="rId22"/>
  </p:sldMasterIdLst>
  <p:sldIdLst>
    <p:sldId id="256" r:id="rId23"/>
    <p:sldId id="257" r:id="rId24"/>
    <p:sldId id="258" r:id="rId25"/>
    <p:sldId id="259" r:id="rId26"/>
    <p:sldId id="260" r:id="rId27"/>
    <p:sldId id="261" r:id="rId28"/>
    <p:sldId id="262" r:id="rId29"/>
    <p:sldId id="263" r:id="rId30"/>
    <p:sldId id="264" r:id="rId31"/>
    <p:sldId id="265" r:id="rId32"/>
    <p:sldId id="266" r:id="rId33"/>
    <p:sldId id="267" r:id="rId34"/>
    <p:sldId id="268" r:id="rId35"/>
    <p:sldId id="269" r:id="rId36"/>
    <p:sldId id="270" r:id="rId37"/>
    <p:sldId id="271" r:id="rId38"/>
    <p:sldId id="272" r:id="rId39"/>
    <p:sldId id="273" r:id="rId40"/>
    <p:sldId id="274" r:id="rId41"/>
  </p:sldIdLst>
  <p:sldSz cx="12192000" cy="68580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slideMaster" Target="slideMasters/slideMaster12.xml"/><Relationship Id="rId14" Type="http://schemas.openxmlformats.org/officeDocument/2006/relationships/slideMaster" Target="slideMasters/slideMaster13.xml"/><Relationship Id="rId15" Type="http://schemas.openxmlformats.org/officeDocument/2006/relationships/slideMaster" Target="slideMasters/slideMaster14.xml"/><Relationship Id="rId16" Type="http://schemas.openxmlformats.org/officeDocument/2006/relationships/slideMaster" Target="slideMasters/slideMaster15.xml"/><Relationship Id="rId17" Type="http://schemas.openxmlformats.org/officeDocument/2006/relationships/slideMaster" Target="slideMasters/slideMaster16.xml"/><Relationship Id="rId18" Type="http://schemas.openxmlformats.org/officeDocument/2006/relationships/slideMaster" Target="slideMasters/slideMaster17.xml"/><Relationship Id="rId19" Type="http://schemas.openxmlformats.org/officeDocument/2006/relationships/slideMaster" Target="slideMasters/slideMaster18.xml"/><Relationship Id="rId20" Type="http://schemas.openxmlformats.org/officeDocument/2006/relationships/slideMaster" Target="slideMasters/slideMaster19.xml"/><Relationship Id="rId21" Type="http://schemas.openxmlformats.org/officeDocument/2006/relationships/slideMaster" Target="slideMasters/slideMaster20.xml"/><Relationship Id="rId22" Type="http://schemas.openxmlformats.org/officeDocument/2006/relationships/slideMaster" Target="slideMasters/slideMaster21.xml"/><Relationship Id="rId23" Type="http://schemas.openxmlformats.org/officeDocument/2006/relationships/slide" Target="slides/slide1.xml"/><Relationship Id="rId24" Type="http://schemas.openxmlformats.org/officeDocument/2006/relationships/slide" Target="slides/slide2.xml"/><Relationship Id="rId25" Type="http://schemas.openxmlformats.org/officeDocument/2006/relationships/slide" Target="slides/slide3.xml"/><Relationship Id="rId26" Type="http://schemas.openxmlformats.org/officeDocument/2006/relationships/slide" Target="slides/slide4.xml"/><Relationship Id="rId27" Type="http://schemas.openxmlformats.org/officeDocument/2006/relationships/slide" Target="slides/slide5.xml"/><Relationship Id="rId28" Type="http://schemas.openxmlformats.org/officeDocument/2006/relationships/slide" Target="slides/slide6.xml"/><Relationship Id="rId29" Type="http://schemas.openxmlformats.org/officeDocument/2006/relationships/slide" Target="slides/slide7.xml"/><Relationship Id="rId30" Type="http://schemas.openxmlformats.org/officeDocument/2006/relationships/slide" Target="slides/slide8.xml"/><Relationship Id="rId31" Type="http://schemas.openxmlformats.org/officeDocument/2006/relationships/slide" Target="slides/slide9.xml"/><Relationship Id="rId32" Type="http://schemas.openxmlformats.org/officeDocument/2006/relationships/slide" Target="slides/slide10.xml"/><Relationship Id="rId33" Type="http://schemas.openxmlformats.org/officeDocument/2006/relationships/slide" Target="slides/slide11.xml"/><Relationship Id="rId34" Type="http://schemas.openxmlformats.org/officeDocument/2006/relationships/slide" Target="slides/slide12.xml"/><Relationship Id="rId35" Type="http://schemas.openxmlformats.org/officeDocument/2006/relationships/slide" Target="slides/slide13.xml"/><Relationship Id="rId36" Type="http://schemas.openxmlformats.org/officeDocument/2006/relationships/slide" Target="slides/slide14.xml"/><Relationship Id="rId37" Type="http://schemas.openxmlformats.org/officeDocument/2006/relationships/slide" Target="slides/slide15.xml"/><Relationship Id="rId38" Type="http://schemas.openxmlformats.org/officeDocument/2006/relationships/slide" Target="slides/slide16.xml"/><Relationship Id="rId39" Type="http://schemas.openxmlformats.org/officeDocument/2006/relationships/slide" Target="slides/slide17.xml"/><Relationship Id="rId40" Type="http://schemas.openxmlformats.org/officeDocument/2006/relationships/slide" Target="slides/slide18.xml"/><Relationship Id="rId41" Type="http://schemas.openxmlformats.org/officeDocument/2006/relationships/slide" Target="slides/slide19.xml"/><Relationship Id="rId42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he Full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7"/>
          </p:nvPr>
        </p:nvSpPr>
        <p:spPr/>
        <p:txBody>
          <a:bodyPr/>
          <a:p>
            <a:fld id="{6A93BDCA-CF82-4CCF-821C-4ADA663EDB35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25"/>
          </p:nvPr>
        </p:nvSpPr>
        <p:spPr/>
        <p:txBody>
          <a:bodyPr/>
          <a:p>
            <a:r>
              <a:rPr lang="en-ZM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Fu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0"/>
          </p:nvPr>
        </p:nvSpPr>
        <p:spPr/>
        <p:txBody>
          <a:bodyPr/>
          <a:p>
            <a:fld id="{2DAD6CDE-B4F7-4E37-97ED-BB7FEB845BE8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28"/>
          </p:nvPr>
        </p:nvSpPr>
        <p:spPr/>
        <p:txBody>
          <a:bodyPr/>
          <a:p>
            <a:r>
              <a:rPr lang="en-ZM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3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3"/>
          </p:nvPr>
        </p:nvSpPr>
        <p:spPr/>
        <p:txBody>
          <a:bodyPr/>
          <a:p>
            <a:fld id="{4A9DFC00-037F-41EA-ADB3-060B6F77A053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1"/>
          </p:nvPr>
        </p:nvSpPr>
        <p:spPr/>
        <p:txBody>
          <a:bodyPr/>
          <a:p>
            <a:r>
              <a:rPr lang="en-ZM"/>
              <a:t/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3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6"/>
          </p:nvPr>
        </p:nvSpPr>
        <p:spPr/>
        <p:txBody>
          <a:bodyPr/>
          <a:p>
            <a:fld id="{9A03CCDC-4F1A-467E-9AD0-C56C0BF28706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4"/>
          </p:nvPr>
        </p:nvSpPr>
        <p:spPr/>
        <p:txBody>
          <a:bodyPr/>
          <a:p>
            <a:r>
              <a:rPr lang="en-ZM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3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9"/>
          </p:nvPr>
        </p:nvSpPr>
        <p:spPr/>
        <p:txBody>
          <a:bodyPr/>
          <a:p>
            <a:fld id="{5E6F1FF9-2DE7-4A33-AD9F-DA5FB63990E9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7"/>
          </p:nvPr>
        </p:nvSpPr>
        <p:spPr/>
        <p:txBody>
          <a:bodyPr/>
          <a:p>
            <a:r>
              <a:rPr lang="en-ZM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42"/>
          </p:nvPr>
        </p:nvSpPr>
        <p:spPr/>
        <p:txBody>
          <a:bodyPr/>
          <a:p>
            <a:fld id="{5F7001AA-A7DB-481A-B038-B176D29ECD32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40"/>
          </p:nvPr>
        </p:nvSpPr>
        <p:spPr/>
        <p:txBody>
          <a:bodyPr/>
          <a:p>
            <a:r>
              <a:rPr lang="en-ZM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45"/>
          </p:nvPr>
        </p:nvSpPr>
        <p:spPr/>
        <p:txBody>
          <a:bodyPr/>
          <a:p>
            <a:fld id="{BCC1AE56-9F70-42DB-8C94-5D79A2B01E08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43"/>
          </p:nvPr>
        </p:nvSpPr>
        <p:spPr/>
        <p:txBody>
          <a:bodyPr/>
          <a:p>
            <a:r>
              <a:rPr lang="en-ZM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Produc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48"/>
          </p:nvPr>
        </p:nvSpPr>
        <p:spPr/>
        <p:txBody>
          <a:bodyPr/>
          <a:p>
            <a:fld id="{2C2DEE8A-78C4-4804-8681-4468F090D2B8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46"/>
          </p:nvPr>
        </p:nvSpPr>
        <p:spPr/>
        <p:txBody>
          <a:bodyPr/>
          <a:p>
            <a:r>
              <a:rPr lang="en-ZM"/>
              <a:t/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Product Benefi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5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1"/>
          </p:nvPr>
        </p:nvSpPr>
        <p:spPr/>
        <p:txBody>
          <a:bodyPr/>
          <a:p>
            <a:fld id="{C088DD6E-89F6-4FC2-B8F2-734380736EC7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49"/>
          </p:nvPr>
        </p:nvSpPr>
        <p:spPr/>
        <p:txBody>
          <a:bodyPr/>
          <a:p>
            <a:r>
              <a:rPr lang="en-ZM"/>
              <a:t/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ompany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Market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71FFF56B-FAC7-4271-864F-AB4AFD91BE25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ZM"/>
              <a:t/>
            </a: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usiness Mod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5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4"/>
          </p:nvPr>
        </p:nvSpPr>
        <p:spPr/>
        <p:txBody>
          <a:bodyPr/>
          <a:p>
            <a:fld id="{2415BD14-E9E7-4BF2-9229-447424CBA24F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52"/>
          </p:nvPr>
        </p:nvSpPr>
        <p:spPr/>
        <p:txBody>
          <a:bodyPr/>
          <a:p>
            <a:r>
              <a:rPr lang="en-ZM"/>
              <a:t/>
            </a: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Marke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5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7"/>
          </p:nvPr>
        </p:nvSpPr>
        <p:spPr/>
        <p:txBody>
          <a:bodyPr/>
          <a:p>
            <a:fld id="{2F7D4208-C85F-4E16-ABC7-7C793B96FCE0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55"/>
          </p:nvPr>
        </p:nvSpPr>
        <p:spPr/>
        <p:txBody>
          <a:bodyPr/>
          <a:p>
            <a:r>
              <a:rPr lang="en-ZM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Our Compet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6D32E5B1-4667-4AF9-B794-E2716FD49621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ZM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Our Competition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0BC414AC-2BDC-4424-9779-BF00DB9A87A0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ZM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Growth Strateg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51D925B8-6DBD-4C24-B9A4-9B9B05D3F065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en-ZM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ra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A3CE98D8-6AFB-4855-8882-EE894190C806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n-ZM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wo-Year Action Pl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8"/>
          </p:nvPr>
        </p:nvSpPr>
        <p:spPr/>
        <p:txBody>
          <a:bodyPr/>
          <a:p>
            <a:fld id="{EBA305A8-D31E-4225-B4E4-A9C5408D4EA0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6"/>
          </p:nvPr>
        </p:nvSpPr>
        <p:spPr/>
        <p:txBody>
          <a:bodyPr/>
          <a:p>
            <a:r>
              <a:rPr lang="en-ZM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Financi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1"/>
          </p:nvPr>
        </p:nvSpPr>
        <p:spPr/>
        <p:txBody>
          <a:bodyPr/>
          <a:p>
            <a:fld id="{D561CD95-1B4F-456D-B5B6-44C6D6904AAC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9"/>
          </p:nvPr>
        </p:nvSpPr>
        <p:spPr/>
        <p:txBody>
          <a:bodyPr/>
          <a:p>
            <a:r>
              <a:rPr lang="en-ZM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Meet The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4"/>
          </p:nvPr>
        </p:nvSpPr>
        <p:spPr/>
        <p:txBody>
          <a:bodyPr/>
          <a:p>
            <a:fld id="{E7BC2175-0AD4-48FD-BE08-454AF6503B2B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22"/>
          </p:nvPr>
        </p:nvSpPr>
        <p:spPr/>
        <p:txBody>
          <a:bodyPr/>
          <a:p>
            <a:r>
              <a:rPr lang="en-ZM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10.xml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1.xml"/>
</Relationships>
</file>

<file path=ppt/slideMasters/_rels/slideMaster12.xml.rels><?xml version="1.0" encoding="UTF-8"?>
<Relationships xmlns="http://schemas.openxmlformats.org/package/2006/relationships"><Relationship Id="rId1" Type="http://schemas.openxmlformats.org/officeDocument/2006/relationships/theme" Target="../theme/theme12.xml"/><Relationship Id="rId2" Type="http://schemas.openxmlformats.org/officeDocument/2006/relationships/image" Target="../media/image8.png"/><Relationship Id="rId3" Type="http://schemas.openxmlformats.org/officeDocument/2006/relationships/slideLayout" Target="../slideLayouts/slideLayout12.xml"/>
</Relationships>
</file>

<file path=ppt/slideMasters/_rels/slideMaster13.xml.rels><?xml version="1.0" encoding="UTF-8"?>
<Relationships xmlns="http://schemas.openxmlformats.org/package/2006/relationships"><Relationship Id="rId1" Type="http://schemas.openxmlformats.org/officeDocument/2006/relationships/theme" Target="../theme/theme13.xml"/><Relationship Id="rId2" Type="http://schemas.openxmlformats.org/officeDocument/2006/relationships/slideLayout" Target="../slideLayouts/slideLayout13.xml"/>
</Relationships>
</file>

<file path=ppt/slideMasters/_rels/slideMaster14.xml.rels><?xml version="1.0" encoding="UTF-8"?>
<Relationships xmlns="http://schemas.openxmlformats.org/package/2006/relationships"><Relationship Id="rId1" Type="http://schemas.openxmlformats.org/officeDocument/2006/relationships/theme" Target="../theme/theme14.xml"/><Relationship Id="rId2" Type="http://schemas.openxmlformats.org/officeDocument/2006/relationships/slideLayout" Target="../slideLayouts/slideLayout14.xml"/>
</Relationships>
</file>

<file path=ppt/slideMasters/_rels/slideMaster15.xml.rels><?xml version="1.0" encoding="UTF-8"?>
<Relationships xmlns="http://schemas.openxmlformats.org/package/2006/relationships"><Relationship Id="rId1" Type="http://schemas.openxmlformats.org/officeDocument/2006/relationships/theme" Target="../theme/theme15.xml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15.xml"/>
</Relationships>
</file>

<file path=ppt/slideMasters/_rels/slideMaster16.xml.rels><?xml version="1.0" encoding="UTF-8"?>
<Relationships xmlns="http://schemas.openxmlformats.org/package/2006/relationships"><Relationship Id="rId1" Type="http://schemas.openxmlformats.org/officeDocument/2006/relationships/theme" Target="../theme/theme16.xml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16.xml"/>
</Relationships>
</file>

<file path=ppt/slideMasters/_rels/slideMaster17.xml.rels><?xml version="1.0" encoding="UTF-8"?>
<Relationships xmlns="http://schemas.openxmlformats.org/package/2006/relationships"><Relationship Id="rId1" Type="http://schemas.openxmlformats.org/officeDocument/2006/relationships/theme" Target="../theme/theme17.xml"/><Relationship Id="rId2" Type="http://schemas.openxmlformats.org/officeDocument/2006/relationships/image" Target="../media/image10.png"/><Relationship Id="rId3" Type="http://schemas.openxmlformats.org/officeDocument/2006/relationships/slideLayout" Target="../slideLayouts/slideLayout17.xml"/>
</Relationships>
</file>

<file path=ppt/slideMasters/_rels/slideMaster18.xml.rels><?xml version="1.0" encoding="UTF-8"?>
<Relationships xmlns="http://schemas.openxmlformats.org/package/2006/relationships"><Relationship Id="rId1" Type="http://schemas.openxmlformats.org/officeDocument/2006/relationships/theme" Target="../theme/theme18.xml"/><Relationship Id="rId2" Type="http://schemas.openxmlformats.org/officeDocument/2006/relationships/image" Target="../media/image11.png"/><Relationship Id="rId3" Type="http://schemas.openxmlformats.org/officeDocument/2006/relationships/slideLayout" Target="../slideLayouts/slideLayout18.xml"/>
</Relationships>
</file>

<file path=ppt/slideMasters/_rels/slideMaster19.xml.rels><?xml version="1.0" encoding="UTF-8"?>
<Relationships xmlns="http://schemas.openxmlformats.org/package/2006/relationships"><Relationship Id="rId1" Type="http://schemas.openxmlformats.org/officeDocument/2006/relationships/theme" Target="../theme/theme19.xml"/><Relationship Id="rId2" Type="http://schemas.openxmlformats.org/officeDocument/2006/relationships/slideLayout" Target="../slideLayouts/slideLayout19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2.xml"/>
</Relationships>
</file>

<file path=ppt/slideMasters/_rels/slideMaster20.xml.rels><?xml version="1.0" encoding="UTF-8"?>
<Relationships xmlns="http://schemas.openxmlformats.org/package/2006/relationships"><Relationship Id="rId1" Type="http://schemas.openxmlformats.org/officeDocument/2006/relationships/theme" Target="../theme/theme20.xml"/><Relationship Id="rId2" Type="http://schemas.openxmlformats.org/officeDocument/2006/relationships/image" Target="../media/image12.png"/><Relationship Id="rId3" Type="http://schemas.openxmlformats.org/officeDocument/2006/relationships/slideLayout" Target="../slideLayouts/slideLayout20.xml"/>
</Relationships>
</file>

<file path=ppt/slideMasters/_rels/slideMaster21.xml.rels><?xml version="1.0" encoding="UTF-8"?>
<Relationships xmlns="http://schemas.openxmlformats.org/package/2006/relationships"><Relationship Id="rId1" Type="http://schemas.openxmlformats.org/officeDocument/2006/relationships/theme" Target="../theme/theme21.xml"/><Relationship Id="rId2" Type="http://schemas.openxmlformats.org/officeDocument/2006/relationships/image" Target="../media/image13.png"/><Relationship Id="rId3" Type="http://schemas.openxmlformats.org/officeDocument/2006/relationships/slideLayout" Target="../slideLayouts/slideLayout21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3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4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5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6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7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image" Target="../media/image6.png"/><Relationship Id="rId3" Type="http://schemas.openxmlformats.org/officeDocument/2006/relationships/slideLayout" Target="../slideLayouts/slideLayout8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9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Picture 2" descr=""/>
          <p:cNvPicPr/>
          <p:nvPr/>
        </p:nvPicPr>
        <p:blipFill>
          <a:blip r:embed="rId2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 w="0">
            <a:noFill/>
          </a:ln>
        </p:spPr>
      </p:pic>
      <p:sp>
        <p:nvSpPr>
          <p:cNvPr id="1" name="PlaceHolder 1"/>
          <p:cNvSpPr>
            <a:spLocks noGrp="1"/>
          </p:cNvSpPr>
          <p:nvPr>
            <p:ph type="body"/>
          </p:nvPr>
        </p:nvSpPr>
        <p:spPr>
          <a:xfrm>
            <a:off x="752760" y="739440"/>
            <a:ext cx="6824520" cy="53791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trike="noStrike" u="none">
                <a:solidFill>
                  <a:schemeClr val="lt1"/>
                </a:solidFill>
                <a:uFillTx/>
                <a:latin typeface="Bierstadt"/>
              </a:rPr>
              <a:t>Click to </a:t>
            </a:r>
            <a:r>
              <a:rPr b="0" lang="en-US" sz="1800" strike="noStrike" u="none">
                <a:solidFill>
                  <a:schemeClr val="lt1"/>
                </a:solidFill>
                <a:uFillTx/>
                <a:latin typeface="Bierstadt"/>
              </a:rPr>
              <a:t>add </a:t>
            </a:r>
            <a:r>
              <a:rPr b="0" lang="en-US" sz="1800" strike="noStrike" u="none">
                <a:solidFill>
                  <a:schemeClr val="lt1"/>
                </a:solidFill>
                <a:uFillTx/>
                <a:latin typeface="Bierstadt"/>
              </a:rPr>
              <a:t>photo</a:t>
            </a:r>
            <a:endParaRPr b="0" lang="en-US" sz="1800" strike="noStrike" u="none">
              <a:solidFill>
                <a:schemeClr val="dk1"/>
              </a:solidFill>
              <a:uFillTx/>
              <a:latin typeface="Bierstadt"/>
            </a:endParaRPr>
          </a:p>
        </p:txBody>
      </p:sp>
      <p:sp>
        <p:nvSpPr>
          <p:cNvPr id="2" name="PlaceHolder 2"/>
          <p:cNvSpPr>
            <a:spLocks noGrp="1"/>
          </p:cNvSpPr>
          <p:nvPr>
            <p:ph type="title"/>
          </p:nvPr>
        </p:nvSpPr>
        <p:spPr>
          <a:xfrm>
            <a:off x="6323040" y="1663560"/>
            <a:ext cx="5868720" cy="2003400"/>
          </a:xfrm>
          <a:prstGeom prst="rect">
            <a:avLst/>
          </a:prstGeom>
          <a:solidFill>
            <a:schemeClr val="accent2">
              <a:alpha val="80000"/>
            </a:schemeClr>
          </a:solidFill>
          <a:ln w="0">
            <a:noFill/>
          </a:ln>
        </p:spPr>
        <p:txBody>
          <a:bodyPr lIns="557640" rIns="91440" tIns="530280" bIns="45720" anchor="t">
            <a:noAutofit/>
          </a:bodyPr>
          <a:p>
            <a:pPr indent="0" defTabSz="914400">
              <a:lnSpc>
                <a:spcPct val="80000"/>
              </a:lnSpc>
              <a:buNone/>
            </a:pPr>
            <a:r>
              <a:rPr b="0" lang="en-US" sz="5400" spc="400" strike="noStrike" u="none" cap="all">
                <a:solidFill>
                  <a:srgbClr val="ffffff"/>
                </a:solidFill>
                <a:uFillTx/>
                <a:latin typeface="Posterama Bold"/>
              </a:rPr>
              <a:t>Click to add title</a:t>
            </a:r>
            <a:endParaRPr b="0" lang="en-US" sz="5400" strike="noStrike" u="none">
              <a:solidFill>
                <a:schemeClr val="dk1"/>
              </a:solidFill>
              <a:uFillTx/>
              <a:latin typeface="Bierstadt"/>
            </a:endParaRPr>
          </a:p>
        </p:txBody>
      </p:sp>
      <p:sp>
        <p:nvSpPr>
          <p:cNvPr id="3" name="PlaceHolder 3"/>
          <p:cNvSpPr>
            <a:spLocks noGrp="1"/>
          </p:cNvSpPr>
          <p:nvPr>
            <p:ph type="body"/>
          </p:nvPr>
        </p:nvSpPr>
        <p:spPr>
          <a:xfrm>
            <a:off x="6822000" y="2878200"/>
            <a:ext cx="4924800" cy="338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400" spc="99" strike="noStrike" u="none">
                <a:solidFill>
                  <a:schemeClr val="accent5"/>
                </a:solidFill>
                <a:uFillTx/>
                <a:latin typeface="Bierstadt"/>
              </a:rPr>
              <a:t>Click </a:t>
            </a:r>
            <a:r>
              <a:rPr b="0" lang="en-US" sz="2400" spc="99" strike="noStrike" u="none">
                <a:solidFill>
                  <a:schemeClr val="accent5"/>
                </a:solidFill>
                <a:uFillTx/>
                <a:latin typeface="Bierstadt"/>
              </a:rPr>
              <a:t>to add </a:t>
            </a:r>
            <a:r>
              <a:rPr b="0" lang="en-US" sz="2400" spc="99" strike="noStrike" u="none">
                <a:solidFill>
                  <a:schemeClr val="accent5"/>
                </a:solidFill>
                <a:uFillTx/>
                <a:latin typeface="Bierstadt"/>
              </a:rPr>
              <a:t>name</a:t>
            </a:r>
            <a:endParaRPr b="0" lang="en-US" sz="2400" strike="noStrike" u="none">
              <a:solidFill>
                <a:schemeClr val="dk1"/>
              </a:solidFill>
              <a:uFillTx/>
              <a:latin typeface="Bierstadt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Picture 1" descr=""/>
          <p:cNvPicPr/>
          <p:nvPr/>
        </p:nvPicPr>
        <p:blipFill>
          <a:blip r:embed="rId2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 w="0">
            <a:noFill/>
          </a:ln>
        </p:spPr>
      </p:pic>
      <p:sp>
        <p:nvSpPr>
          <p:cNvPr id="133" name="PlaceHolder 1"/>
          <p:cNvSpPr>
            <a:spLocks noGrp="1"/>
          </p:cNvSpPr>
          <p:nvPr>
            <p:ph type="dt" idx="25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000" spc="99" strike="noStrike" u="none" cap="all">
                <a:solidFill>
                  <a:schemeClr val="lt1">
                    <a:lumMod val="95000"/>
                  </a:schemeClr>
                </a:solidFill>
                <a:uFillTx/>
                <a:latin typeface="Posterama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1000" spc="99" strike="noStrike" u="none" cap="all">
                <a:solidFill>
                  <a:schemeClr val="lt1">
                    <a:lumMod val="95000"/>
                  </a:schemeClr>
                </a:solidFill>
                <a:uFillTx/>
                <a:latin typeface="Posterama"/>
              </a:rPr>
              <a:t> </a:t>
            </a:r>
            <a:endParaRPr b="0" lang="en-ZM" sz="10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 type="ftr" idx="26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defRPr b="0" lang="en-US" sz="1000" spc="99" strike="noStrike" u="none" cap="all">
                <a:solidFill>
                  <a:schemeClr val="lt1">
                    <a:lumMod val="95000"/>
                  </a:schemeClr>
                </a:solidFill>
                <a:uFillTx/>
                <a:latin typeface="Posterama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</a:pPr>
            <a:r>
              <a:rPr b="0" lang="en-US" sz="1000" spc="99" strike="noStrike" u="none" cap="all">
                <a:solidFill>
                  <a:schemeClr val="lt1">
                    <a:lumMod val="95000"/>
                  </a:schemeClr>
                </a:solidFill>
                <a:uFillTx/>
                <a:latin typeface="Posterama"/>
              </a:rPr>
              <a:t> </a:t>
            </a:r>
            <a:endParaRPr b="0" lang="en-ZM" sz="10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 type="sldNum" idx="27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000" spc="99" strike="noStrike" u="none" cap="all">
                <a:solidFill>
                  <a:schemeClr val="lt1">
                    <a:lumMod val="95000"/>
                  </a:schemeClr>
                </a:solidFill>
                <a:uFillTx/>
                <a:latin typeface="Posteram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59B365E4-8807-4157-BEA4-4F4321B04626}" type="slidenum">
              <a:rPr b="0" lang="en-US" sz="1000" spc="99" strike="noStrike" u="none" cap="all">
                <a:solidFill>
                  <a:schemeClr val="lt1">
                    <a:lumMod val="95000"/>
                  </a:schemeClr>
                </a:solidFill>
                <a:uFillTx/>
                <a:latin typeface="Posterama"/>
              </a:rPr>
              <a:t>1</a:t>
            </a:fld>
            <a:endParaRPr b="0" lang="en-ZM" sz="10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36" name="Rectangle 10"/>
          <p:cNvSpPr/>
          <p:nvPr/>
        </p:nvSpPr>
        <p:spPr>
          <a:xfrm>
            <a:off x="739440" y="739440"/>
            <a:ext cx="10712880" cy="5379120"/>
          </a:xfrm>
          <a:prstGeom prst="rect">
            <a:avLst/>
          </a:prstGeom>
          <a:solidFill>
            <a:schemeClr val="bg2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trike="noStrike" u="none">
              <a:solidFill>
                <a:schemeClr val="lt1"/>
              </a:solidFill>
              <a:uFillTx/>
              <a:latin typeface="Bierstadt"/>
            </a:endParaRPr>
          </a:p>
        </p:txBody>
      </p:sp>
      <p:sp>
        <p:nvSpPr>
          <p:cNvPr id="137" name="PlaceHolder 4"/>
          <p:cNvSpPr>
            <a:spLocks noGrp="1"/>
          </p:cNvSpPr>
          <p:nvPr>
            <p:ph type="body"/>
          </p:nvPr>
        </p:nvSpPr>
        <p:spPr>
          <a:xfrm>
            <a:off x="1418400" y="5098680"/>
            <a:ext cx="2117880" cy="331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indent="0" algn="ctr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400" spc="99" strike="noStrike" u="none" cap="all">
                <a:solidFill>
                  <a:schemeClr val="accent2"/>
                </a:solidFill>
                <a:uFillTx/>
                <a:latin typeface="Posterama Bold"/>
              </a:rPr>
              <a:t>Add name</a:t>
            </a:r>
            <a:endParaRPr b="0" lang="en-US" sz="1400" strike="noStrike" u="none">
              <a:solidFill>
                <a:schemeClr val="dk1"/>
              </a:solidFill>
              <a:uFillTx/>
              <a:latin typeface="Bierstadt"/>
            </a:endParaRPr>
          </a:p>
        </p:txBody>
      </p:sp>
      <p:sp>
        <p:nvSpPr>
          <p:cNvPr id="138" name="PlaceHolder 5"/>
          <p:cNvSpPr>
            <a:spLocks noGrp="1"/>
          </p:cNvSpPr>
          <p:nvPr>
            <p:ph type="body"/>
          </p:nvPr>
        </p:nvSpPr>
        <p:spPr>
          <a:xfrm>
            <a:off x="1418400" y="5414760"/>
            <a:ext cx="2117880" cy="331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algn="ctr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200" spc="99" strike="noStrike" u="none">
                <a:solidFill>
                  <a:schemeClr val="dk1"/>
                </a:solidFill>
                <a:uFillTx/>
                <a:latin typeface="Bierstadt"/>
              </a:rPr>
              <a:t>Add title</a:t>
            </a:r>
            <a:endParaRPr b="0" lang="en-US" sz="1200" strike="noStrike" u="none">
              <a:solidFill>
                <a:schemeClr val="dk1"/>
              </a:solidFill>
              <a:uFillTx/>
              <a:latin typeface="Bierstadt"/>
            </a:endParaRPr>
          </a:p>
        </p:txBody>
      </p:sp>
      <p:sp>
        <p:nvSpPr>
          <p:cNvPr id="139" name="PlaceHolder 6"/>
          <p:cNvSpPr>
            <a:spLocks noGrp="1"/>
          </p:cNvSpPr>
          <p:nvPr>
            <p:ph type="body"/>
          </p:nvPr>
        </p:nvSpPr>
        <p:spPr>
          <a:xfrm>
            <a:off x="3839040" y="5098680"/>
            <a:ext cx="2117880" cy="331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indent="0" algn="ctr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400" spc="99" strike="noStrike" u="none" cap="all">
                <a:solidFill>
                  <a:schemeClr val="accent2"/>
                </a:solidFill>
                <a:uFillTx/>
                <a:latin typeface="Posterama Bold"/>
              </a:rPr>
              <a:t>Add name</a:t>
            </a:r>
            <a:endParaRPr b="0" lang="en-US" sz="1400" strike="noStrike" u="none">
              <a:solidFill>
                <a:schemeClr val="dk1"/>
              </a:solidFill>
              <a:uFillTx/>
              <a:latin typeface="Bierstadt"/>
            </a:endParaRPr>
          </a:p>
        </p:txBody>
      </p:sp>
      <p:sp>
        <p:nvSpPr>
          <p:cNvPr id="140" name="PlaceHolder 7"/>
          <p:cNvSpPr>
            <a:spLocks noGrp="1"/>
          </p:cNvSpPr>
          <p:nvPr>
            <p:ph type="body"/>
          </p:nvPr>
        </p:nvSpPr>
        <p:spPr>
          <a:xfrm>
            <a:off x="3839040" y="5414760"/>
            <a:ext cx="2117880" cy="331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algn="ctr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200" spc="99" strike="noStrike" u="none">
                <a:solidFill>
                  <a:schemeClr val="dk1"/>
                </a:solidFill>
                <a:uFillTx/>
                <a:latin typeface="Bierstadt"/>
              </a:rPr>
              <a:t>Add title</a:t>
            </a:r>
            <a:endParaRPr b="0" lang="en-US" sz="1200" strike="noStrike" u="none">
              <a:solidFill>
                <a:schemeClr val="dk1"/>
              </a:solidFill>
              <a:uFillTx/>
              <a:latin typeface="Bierstadt"/>
            </a:endParaRPr>
          </a:p>
        </p:txBody>
      </p:sp>
      <p:sp>
        <p:nvSpPr>
          <p:cNvPr id="141" name="PlaceHolder 8"/>
          <p:cNvSpPr>
            <a:spLocks noGrp="1"/>
          </p:cNvSpPr>
          <p:nvPr>
            <p:ph type="body"/>
          </p:nvPr>
        </p:nvSpPr>
        <p:spPr>
          <a:xfrm>
            <a:off x="6259680" y="5098680"/>
            <a:ext cx="2117880" cy="331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indent="0" algn="ctr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400" spc="99" strike="noStrike" u="none" cap="all">
                <a:solidFill>
                  <a:schemeClr val="accent2"/>
                </a:solidFill>
                <a:uFillTx/>
                <a:latin typeface="Posterama Bold"/>
              </a:rPr>
              <a:t>Add name</a:t>
            </a:r>
            <a:endParaRPr b="0" lang="en-US" sz="1400" strike="noStrike" u="none">
              <a:solidFill>
                <a:schemeClr val="dk1"/>
              </a:solidFill>
              <a:uFillTx/>
              <a:latin typeface="Bierstadt"/>
            </a:endParaRPr>
          </a:p>
        </p:txBody>
      </p:sp>
      <p:sp>
        <p:nvSpPr>
          <p:cNvPr id="142" name="PlaceHolder 9"/>
          <p:cNvSpPr>
            <a:spLocks noGrp="1"/>
          </p:cNvSpPr>
          <p:nvPr>
            <p:ph type="body"/>
          </p:nvPr>
        </p:nvSpPr>
        <p:spPr>
          <a:xfrm>
            <a:off x="6259680" y="5414760"/>
            <a:ext cx="2117880" cy="331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algn="ctr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200" spc="99" strike="noStrike" u="none">
                <a:solidFill>
                  <a:schemeClr val="dk1"/>
                </a:solidFill>
                <a:uFillTx/>
                <a:latin typeface="Bierstadt"/>
              </a:rPr>
              <a:t>Add title</a:t>
            </a:r>
            <a:endParaRPr b="0" lang="en-US" sz="1200" strike="noStrike" u="none">
              <a:solidFill>
                <a:schemeClr val="dk1"/>
              </a:solidFill>
              <a:uFillTx/>
              <a:latin typeface="Bierstadt"/>
            </a:endParaRPr>
          </a:p>
        </p:txBody>
      </p:sp>
      <p:sp>
        <p:nvSpPr>
          <p:cNvPr id="143" name="PlaceHolder 10"/>
          <p:cNvSpPr>
            <a:spLocks noGrp="1"/>
          </p:cNvSpPr>
          <p:nvPr>
            <p:ph type="body"/>
          </p:nvPr>
        </p:nvSpPr>
        <p:spPr>
          <a:xfrm>
            <a:off x="8679960" y="5098680"/>
            <a:ext cx="2117880" cy="331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indent="0" algn="ctr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400" spc="99" strike="noStrike" u="none" cap="all">
                <a:solidFill>
                  <a:schemeClr val="accent2"/>
                </a:solidFill>
                <a:uFillTx/>
                <a:latin typeface="Posterama Bold"/>
              </a:rPr>
              <a:t>Add name</a:t>
            </a:r>
            <a:endParaRPr b="0" lang="en-US" sz="1400" strike="noStrike" u="none">
              <a:solidFill>
                <a:schemeClr val="dk1"/>
              </a:solidFill>
              <a:uFillTx/>
              <a:latin typeface="Bierstadt"/>
            </a:endParaRPr>
          </a:p>
        </p:txBody>
      </p:sp>
      <p:sp>
        <p:nvSpPr>
          <p:cNvPr id="144" name="PlaceHolder 11"/>
          <p:cNvSpPr>
            <a:spLocks noGrp="1"/>
          </p:cNvSpPr>
          <p:nvPr>
            <p:ph type="body"/>
          </p:nvPr>
        </p:nvSpPr>
        <p:spPr>
          <a:xfrm>
            <a:off x="8679960" y="5414760"/>
            <a:ext cx="2117880" cy="331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algn="ctr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200" spc="99" strike="noStrike" u="none">
                <a:solidFill>
                  <a:schemeClr val="dk1"/>
                </a:solidFill>
                <a:uFillTx/>
                <a:latin typeface="Bierstadt"/>
              </a:rPr>
              <a:t>Add title</a:t>
            </a:r>
            <a:endParaRPr b="0" lang="en-US" sz="1200" strike="noStrike" u="none">
              <a:solidFill>
                <a:schemeClr val="dk1"/>
              </a:solidFill>
              <a:uFillTx/>
              <a:latin typeface="Bierstadt"/>
            </a:endParaRPr>
          </a:p>
        </p:txBody>
      </p:sp>
      <p:sp>
        <p:nvSpPr>
          <p:cNvPr id="145" name="PlaceHolder 12"/>
          <p:cNvSpPr>
            <a:spLocks noGrp="1"/>
          </p:cNvSpPr>
          <p:nvPr>
            <p:ph type="body"/>
          </p:nvPr>
        </p:nvSpPr>
        <p:spPr>
          <a:xfrm>
            <a:off x="2002320" y="2327400"/>
            <a:ext cx="950400" cy="684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/>
          </a:bodyPr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/>
                </a:solidFill>
                <a:uFillTx/>
                <a:latin typeface="Bierstadt"/>
              </a:rPr>
              <a:t>Click to add photo</a:t>
            </a:r>
            <a:endParaRPr b="0" lang="en-US" sz="1200" strike="noStrike" u="none">
              <a:solidFill>
                <a:schemeClr val="dk1"/>
              </a:solidFill>
              <a:uFillTx/>
              <a:latin typeface="Bierstadt"/>
            </a:endParaRPr>
          </a:p>
        </p:txBody>
      </p:sp>
      <p:sp>
        <p:nvSpPr>
          <p:cNvPr id="146" name="PlaceHolder 13"/>
          <p:cNvSpPr>
            <a:spLocks noGrp="1"/>
          </p:cNvSpPr>
          <p:nvPr>
            <p:ph type="body"/>
          </p:nvPr>
        </p:nvSpPr>
        <p:spPr>
          <a:xfrm>
            <a:off x="1418400" y="3263760"/>
            <a:ext cx="2117880" cy="331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indent="0" algn="ctr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400" spc="99" strike="noStrike" u="none" cap="all">
                <a:solidFill>
                  <a:schemeClr val="accent2"/>
                </a:solidFill>
                <a:uFillTx/>
                <a:latin typeface="Posterama Bold"/>
              </a:rPr>
              <a:t>Add name</a:t>
            </a:r>
            <a:endParaRPr b="0" lang="en-US" sz="1400" strike="noStrike" u="none">
              <a:solidFill>
                <a:schemeClr val="dk1"/>
              </a:solidFill>
              <a:uFillTx/>
              <a:latin typeface="Bierstadt"/>
            </a:endParaRPr>
          </a:p>
        </p:txBody>
      </p:sp>
      <p:sp>
        <p:nvSpPr>
          <p:cNvPr id="147" name="PlaceHolder 14"/>
          <p:cNvSpPr>
            <a:spLocks noGrp="1"/>
          </p:cNvSpPr>
          <p:nvPr>
            <p:ph type="body"/>
          </p:nvPr>
        </p:nvSpPr>
        <p:spPr>
          <a:xfrm>
            <a:off x="1418400" y="3579840"/>
            <a:ext cx="2117880" cy="390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algn="ctr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200" spc="99" strike="noStrike" u="none">
                <a:solidFill>
                  <a:schemeClr val="dk1"/>
                </a:solidFill>
                <a:uFillTx/>
                <a:latin typeface="Bierstadt"/>
              </a:rPr>
              <a:t>Add title</a:t>
            </a:r>
            <a:endParaRPr b="0" lang="en-US" sz="1200" strike="noStrike" u="none">
              <a:solidFill>
                <a:schemeClr val="dk1"/>
              </a:solidFill>
              <a:uFillTx/>
              <a:latin typeface="Bierstadt"/>
            </a:endParaRPr>
          </a:p>
        </p:txBody>
      </p:sp>
      <p:sp>
        <p:nvSpPr>
          <p:cNvPr id="148" name="PlaceHolder 15"/>
          <p:cNvSpPr>
            <a:spLocks noGrp="1"/>
          </p:cNvSpPr>
          <p:nvPr>
            <p:ph type="body"/>
          </p:nvPr>
        </p:nvSpPr>
        <p:spPr>
          <a:xfrm>
            <a:off x="3839040" y="3263760"/>
            <a:ext cx="2117880" cy="331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indent="0" algn="ctr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400" spc="99" strike="noStrike" u="none" cap="all">
                <a:solidFill>
                  <a:schemeClr val="accent2"/>
                </a:solidFill>
                <a:uFillTx/>
                <a:latin typeface="Posterama Bold"/>
              </a:rPr>
              <a:t>Add name</a:t>
            </a:r>
            <a:endParaRPr b="0" lang="en-US" sz="1400" strike="noStrike" u="none">
              <a:solidFill>
                <a:schemeClr val="dk1"/>
              </a:solidFill>
              <a:uFillTx/>
              <a:latin typeface="Bierstadt"/>
            </a:endParaRPr>
          </a:p>
        </p:txBody>
      </p:sp>
      <p:sp>
        <p:nvSpPr>
          <p:cNvPr id="149" name="PlaceHolder 16"/>
          <p:cNvSpPr>
            <a:spLocks noGrp="1"/>
          </p:cNvSpPr>
          <p:nvPr>
            <p:ph type="body"/>
          </p:nvPr>
        </p:nvSpPr>
        <p:spPr>
          <a:xfrm>
            <a:off x="3839040" y="3579840"/>
            <a:ext cx="2117880" cy="390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algn="ctr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200" spc="99" strike="noStrike" u="none">
                <a:solidFill>
                  <a:schemeClr val="dk1"/>
                </a:solidFill>
                <a:uFillTx/>
                <a:latin typeface="Bierstadt"/>
              </a:rPr>
              <a:t>Add title</a:t>
            </a:r>
            <a:endParaRPr b="0" lang="en-US" sz="1200" strike="noStrike" u="none">
              <a:solidFill>
                <a:schemeClr val="dk1"/>
              </a:solidFill>
              <a:uFillTx/>
              <a:latin typeface="Bierstadt"/>
            </a:endParaRPr>
          </a:p>
        </p:txBody>
      </p:sp>
      <p:sp>
        <p:nvSpPr>
          <p:cNvPr id="150" name="PlaceHolder 17"/>
          <p:cNvSpPr>
            <a:spLocks noGrp="1"/>
          </p:cNvSpPr>
          <p:nvPr>
            <p:ph type="body"/>
          </p:nvPr>
        </p:nvSpPr>
        <p:spPr>
          <a:xfrm>
            <a:off x="6259680" y="3263760"/>
            <a:ext cx="2117880" cy="331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indent="0" algn="ctr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400" spc="99" strike="noStrike" u="none" cap="all">
                <a:solidFill>
                  <a:schemeClr val="accent2"/>
                </a:solidFill>
                <a:uFillTx/>
                <a:latin typeface="Posterama Bold"/>
              </a:rPr>
              <a:t>Add name</a:t>
            </a:r>
            <a:endParaRPr b="0" lang="en-US" sz="1400" strike="noStrike" u="none">
              <a:solidFill>
                <a:schemeClr val="dk1"/>
              </a:solidFill>
              <a:uFillTx/>
              <a:latin typeface="Bierstadt"/>
            </a:endParaRPr>
          </a:p>
        </p:txBody>
      </p:sp>
      <p:sp>
        <p:nvSpPr>
          <p:cNvPr id="151" name="PlaceHolder 18"/>
          <p:cNvSpPr>
            <a:spLocks noGrp="1"/>
          </p:cNvSpPr>
          <p:nvPr>
            <p:ph type="body"/>
          </p:nvPr>
        </p:nvSpPr>
        <p:spPr>
          <a:xfrm>
            <a:off x="6259680" y="3579840"/>
            <a:ext cx="2117880" cy="390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algn="ctr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200" spc="99" strike="noStrike" u="none">
                <a:solidFill>
                  <a:schemeClr val="dk1"/>
                </a:solidFill>
                <a:uFillTx/>
                <a:latin typeface="Bierstadt"/>
              </a:rPr>
              <a:t>Add title</a:t>
            </a:r>
            <a:endParaRPr b="0" lang="en-US" sz="1200" strike="noStrike" u="none">
              <a:solidFill>
                <a:schemeClr val="dk1"/>
              </a:solidFill>
              <a:uFillTx/>
              <a:latin typeface="Bierstadt"/>
            </a:endParaRPr>
          </a:p>
        </p:txBody>
      </p:sp>
      <p:sp>
        <p:nvSpPr>
          <p:cNvPr id="152" name="PlaceHolder 19"/>
          <p:cNvSpPr>
            <a:spLocks noGrp="1"/>
          </p:cNvSpPr>
          <p:nvPr>
            <p:ph type="body"/>
          </p:nvPr>
        </p:nvSpPr>
        <p:spPr>
          <a:xfrm>
            <a:off x="8679960" y="3263760"/>
            <a:ext cx="2117880" cy="331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indent="0" algn="ctr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400" spc="99" strike="noStrike" u="none" cap="all">
                <a:solidFill>
                  <a:schemeClr val="accent2"/>
                </a:solidFill>
                <a:uFillTx/>
                <a:latin typeface="Posterama Bold"/>
              </a:rPr>
              <a:t>Add name</a:t>
            </a:r>
            <a:endParaRPr b="0" lang="en-US" sz="1400" strike="noStrike" u="none">
              <a:solidFill>
                <a:schemeClr val="dk1"/>
              </a:solidFill>
              <a:uFillTx/>
              <a:latin typeface="Bierstadt"/>
            </a:endParaRPr>
          </a:p>
        </p:txBody>
      </p:sp>
      <p:sp>
        <p:nvSpPr>
          <p:cNvPr id="153" name="PlaceHolder 20"/>
          <p:cNvSpPr>
            <a:spLocks noGrp="1"/>
          </p:cNvSpPr>
          <p:nvPr>
            <p:ph type="body"/>
          </p:nvPr>
        </p:nvSpPr>
        <p:spPr>
          <a:xfrm>
            <a:off x="8679960" y="3579840"/>
            <a:ext cx="2117880" cy="390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algn="ctr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200" spc="99" strike="noStrike" u="none">
                <a:solidFill>
                  <a:schemeClr val="dk1"/>
                </a:solidFill>
                <a:uFillTx/>
                <a:latin typeface="Bierstadt"/>
              </a:rPr>
              <a:t>Add title</a:t>
            </a:r>
            <a:endParaRPr b="0" lang="en-US" sz="1200" strike="noStrike" u="none">
              <a:solidFill>
                <a:schemeClr val="dk1"/>
              </a:solidFill>
              <a:uFillTx/>
              <a:latin typeface="Bierstadt"/>
            </a:endParaRPr>
          </a:p>
        </p:txBody>
      </p:sp>
      <p:sp>
        <p:nvSpPr>
          <p:cNvPr id="154" name="Rectangle 73"/>
          <p:cNvSpPr/>
          <p:nvPr/>
        </p:nvSpPr>
        <p:spPr>
          <a:xfrm>
            <a:off x="1947240" y="2272680"/>
            <a:ext cx="1060920" cy="793800"/>
          </a:xfrm>
          <a:prstGeom prst="rect">
            <a:avLst/>
          </a:prstGeom>
          <a:noFill/>
          <a:ln w="25400">
            <a:solidFill>
              <a:srgbClr val="0c1a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trike="noStrike" u="none">
              <a:solidFill>
                <a:schemeClr val="lt1"/>
              </a:solidFill>
              <a:uFillTx/>
              <a:latin typeface="Bierstadt"/>
            </a:endParaRPr>
          </a:p>
        </p:txBody>
      </p:sp>
      <p:sp>
        <p:nvSpPr>
          <p:cNvPr id="155" name="PlaceHolder 21"/>
          <p:cNvSpPr>
            <a:spLocks noGrp="1"/>
          </p:cNvSpPr>
          <p:nvPr>
            <p:ph type="body"/>
          </p:nvPr>
        </p:nvSpPr>
        <p:spPr>
          <a:xfrm>
            <a:off x="2002320" y="4154760"/>
            <a:ext cx="950400" cy="684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/>
          </a:bodyPr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/>
                </a:solidFill>
                <a:uFillTx/>
                <a:latin typeface="Bierstadt"/>
              </a:rPr>
              <a:t>Click to add photo</a:t>
            </a:r>
            <a:endParaRPr b="0" lang="en-US" sz="1200" strike="noStrike" u="none">
              <a:solidFill>
                <a:schemeClr val="dk1"/>
              </a:solidFill>
              <a:uFillTx/>
              <a:latin typeface="Bierstadt"/>
            </a:endParaRPr>
          </a:p>
        </p:txBody>
      </p:sp>
      <p:sp>
        <p:nvSpPr>
          <p:cNvPr id="156" name="Rectangle 78"/>
          <p:cNvSpPr/>
          <p:nvPr/>
        </p:nvSpPr>
        <p:spPr>
          <a:xfrm>
            <a:off x="1947240" y="4100040"/>
            <a:ext cx="1060920" cy="793800"/>
          </a:xfrm>
          <a:prstGeom prst="rect">
            <a:avLst/>
          </a:prstGeom>
          <a:noFill/>
          <a:ln w="25400">
            <a:solidFill>
              <a:srgbClr val="0c1a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trike="noStrike" u="none">
              <a:solidFill>
                <a:schemeClr val="lt1"/>
              </a:solidFill>
              <a:uFillTx/>
              <a:latin typeface="Bierstadt"/>
            </a:endParaRPr>
          </a:p>
        </p:txBody>
      </p:sp>
      <p:sp>
        <p:nvSpPr>
          <p:cNvPr id="157" name="PlaceHolder 22"/>
          <p:cNvSpPr>
            <a:spLocks noGrp="1"/>
          </p:cNvSpPr>
          <p:nvPr>
            <p:ph type="body"/>
          </p:nvPr>
        </p:nvSpPr>
        <p:spPr>
          <a:xfrm>
            <a:off x="4422960" y="2319120"/>
            <a:ext cx="950400" cy="684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/>
          </a:bodyPr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/>
                </a:solidFill>
                <a:uFillTx/>
                <a:latin typeface="Bierstadt"/>
              </a:rPr>
              <a:t>Click to add photo</a:t>
            </a:r>
            <a:endParaRPr b="0" lang="en-US" sz="1200" strike="noStrike" u="none">
              <a:solidFill>
                <a:schemeClr val="dk1"/>
              </a:solidFill>
              <a:uFillTx/>
              <a:latin typeface="Bierstadt"/>
            </a:endParaRPr>
          </a:p>
        </p:txBody>
      </p:sp>
      <p:sp>
        <p:nvSpPr>
          <p:cNvPr id="158" name="Rectangle 80"/>
          <p:cNvSpPr/>
          <p:nvPr/>
        </p:nvSpPr>
        <p:spPr>
          <a:xfrm>
            <a:off x="4367520" y="2264760"/>
            <a:ext cx="1060920" cy="793800"/>
          </a:xfrm>
          <a:prstGeom prst="rect">
            <a:avLst/>
          </a:prstGeom>
          <a:noFill/>
          <a:ln w="25400">
            <a:solidFill>
              <a:srgbClr val="0c1a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trike="noStrike" u="none">
              <a:solidFill>
                <a:schemeClr val="lt1"/>
              </a:solidFill>
              <a:uFillTx/>
              <a:latin typeface="Bierstadt"/>
            </a:endParaRPr>
          </a:p>
        </p:txBody>
      </p:sp>
      <p:sp>
        <p:nvSpPr>
          <p:cNvPr id="159" name="PlaceHolder 23"/>
          <p:cNvSpPr>
            <a:spLocks noGrp="1"/>
          </p:cNvSpPr>
          <p:nvPr>
            <p:ph type="body"/>
          </p:nvPr>
        </p:nvSpPr>
        <p:spPr>
          <a:xfrm>
            <a:off x="4422960" y="4146840"/>
            <a:ext cx="950400" cy="684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/>
          </a:bodyPr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/>
                </a:solidFill>
                <a:uFillTx/>
                <a:latin typeface="Bierstadt"/>
              </a:rPr>
              <a:t>Click to add photo</a:t>
            </a:r>
            <a:endParaRPr b="0" lang="en-US" sz="1200" strike="noStrike" u="none">
              <a:solidFill>
                <a:schemeClr val="dk1"/>
              </a:solidFill>
              <a:uFillTx/>
              <a:latin typeface="Bierstadt"/>
            </a:endParaRPr>
          </a:p>
        </p:txBody>
      </p:sp>
      <p:sp>
        <p:nvSpPr>
          <p:cNvPr id="160" name="Rectangle 82"/>
          <p:cNvSpPr/>
          <p:nvPr/>
        </p:nvSpPr>
        <p:spPr>
          <a:xfrm>
            <a:off x="4367520" y="4092120"/>
            <a:ext cx="1060920" cy="793800"/>
          </a:xfrm>
          <a:prstGeom prst="rect">
            <a:avLst/>
          </a:prstGeom>
          <a:noFill/>
          <a:ln w="25400">
            <a:solidFill>
              <a:srgbClr val="0c1a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trike="noStrike" u="none">
              <a:solidFill>
                <a:schemeClr val="lt1"/>
              </a:solidFill>
              <a:uFillTx/>
              <a:latin typeface="Bierstadt"/>
            </a:endParaRPr>
          </a:p>
        </p:txBody>
      </p:sp>
      <p:sp>
        <p:nvSpPr>
          <p:cNvPr id="161" name="PlaceHolder 24"/>
          <p:cNvSpPr>
            <a:spLocks noGrp="1"/>
          </p:cNvSpPr>
          <p:nvPr>
            <p:ph type="body"/>
          </p:nvPr>
        </p:nvSpPr>
        <p:spPr>
          <a:xfrm>
            <a:off x="6843600" y="2323800"/>
            <a:ext cx="950400" cy="684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/>
          </a:bodyPr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/>
                </a:solidFill>
                <a:uFillTx/>
                <a:latin typeface="Bierstadt"/>
              </a:rPr>
              <a:t>Click to add photo</a:t>
            </a:r>
            <a:endParaRPr b="0" lang="en-US" sz="1200" strike="noStrike" u="none">
              <a:solidFill>
                <a:schemeClr val="dk1"/>
              </a:solidFill>
              <a:uFillTx/>
              <a:latin typeface="Bierstadt"/>
            </a:endParaRPr>
          </a:p>
        </p:txBody>
      </p:sp>
      <p:sp>
        <p:nvSpPr>
          <p:cNvPr id="162" name="Rectangle 84"/>
          <p:cNvSpPr/>
          <p:nvPr/>
        </p:nvSpPr>
        <p:spPr>
          <a:xfrm>
            <a:off x="6788160" y="2269440"/>
            <a:ext cx="1060920" cy="793800"/>
          </a:xfrm>
          <a:prstGeom prst="rect">
            <a:avLst/>
          </a:prstGeom>
          <a:noFill/>
          <a:ln w="25400">
            <a:solidFill>
              <a:srgbClr val="0c1a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trike="noStrike" u="none">
              <a:solidFill>
                <a:schemeClr val="lt1"/>
              </a:solidFill>
              <a:uFillTx/>
              <a:latin typeface="Bierstadt"/>
            </a:endParaRPr>
          </a:p>
        </p:txBody>
      </p:sp>
      <p:sp>
        <p:nvSpPr>
          <p:cNvPr id="163" name="PlaceHolder 25"/>
          <p:cNvSpPr>
            <a:spLocks noGrp="1"/>
          </p:cNvSpPr>
          <p:nvPr>
            <p:ph type="body"/>
          </p:nvPr>
        </p:nvSpPr>
        <p:spPr>
          <a:xfrm>
            <a:off x="6843600" y="4151520"/>
            <a:ext cx="950400" cy="684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/>
          </a:bodyPr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/>
                </a:solidFill>
                <a:uFillTx/>
                <a:latin typeface="Bierstadt"/>
              </a:rPr>
              <a:t>Click to add photo</a:t>
            </a:r>
            <a:endParaRPr b="0" lang="en-US" sz="1200" strike="noStrike" u="none">
              <a:solidFill>
                <a:schemeClr val="dk1"/>
              </a:solidFill>
              <a:uFillTx/>
              <a:latin typeface="Bierstadt"/>
            </a:endParaRPr>
          </a:p>
        </p:txBody>
      </p:sp>
      <p:sp>
        <p:nvSpPr>
          <p:cNvPr id="164" name="Rectangle 86"/>
          <p:cNvSpPr/>
          <p:nvPr/>
        </p:nvSpPr>
        <p:spPr>
          <a:xfrm>
            <a:off x="6788160" y="4096800"/>
            <a:ext cx="1060920" cy="793800"/>
          </a:xfrm>
          <a:prstGeom prst="rect">
            <a:avLst/>
          </a:prstGeom>
          <a:noFill/>
          <a:ln w="25400">
            <a:solidFill>
              <a:srgbClr val="0c1a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trike="noStrike" u="none">
              <a:solidFill>
                <a:schemeClr val="lt1"/>
              </a:solidFill>
              <a:uFillTx/>
              <a:latin typeface="Bierstadt"/>
            </a:endParaRPr>
          </a:p>
        </p:txBody>
      </p:sp>
      <p:sp>
        <p:nvSpPr>
          <p:cNvPr id="165" name="PlaceHolder 26"/>
          <p:cNvSpPr>
            <a:spLocks noGrp="1"/>
          </p:cNvSpPr>
          <p:nvPr>
            <p:ph type="body"/>
          </p:nvPr>
        </p:nvSpPr>
        <p:spPr>
          <a:xfrm>
            <a:off x="9263880" y="2315880"/>
            <a:ext cx="950400" cy="684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/>
          </a:bodyPr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/>
                </a:solidFill>
                <a:uFillTx/>
                <a:latin typeface="Bierstadt"/>
              </a:rPr>
              <a:t>Click to add photo</a:t>
            </a:r>
            <a:endParaRPr b="0" lang="en-US" sz="1200" strike="noStrike" u="none">
              <a:solidFill>
                <a:schemeClr val="dk1"/>
              </a:solidFill>
              <a:uFillTx/>
              <a:latin typeface="Bierstadt"/>
            </a:endParaRPr>
          </a:p>
        </p:txBody>
      </p:sp>
      <p:sp>
        <p:nvSpPr>
          <p:cNvPr id="166" name="Rectangle 88"/>
          <p:cNvSpPr/>
          <p:nvPr/>
        </p:nvSpPr>
        <p:spPr>
          <a:xfrm>
            <a:off x="9208800" y="2261160"/>
            <a:ext cx="1060920" cy="793800"/>
          </a:xfrm>
          <a:prstGeom prst="rect">
            <a:avLst/>
          </a:prstGeom>
          <a:noFill/>
          <a:ln w="25400">
            <a:solidFill>
              <a:srgbClr val="0c1a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trike="noStrike" u="none">
              <a:solidFill>
                <a:schemeClr val="lt1"/>
              </a:solidFill>
              <a:uFillTx/>
              <a:latin typeface="Bierstadt"/>
            </a:endParaRPr>
          </a:p>
        </p:txBody>
      </p:sp>
      <p:sp>
        <p:nvSpPr>
          <p:cNvPr id="167" name="PlaceHolder 27"/>
          <p:cNvSpPr>
            <a:spLocks noGrp="1"/>
          </p:cNvSpPr>
          <p:nvPr>
            <p:ph type="body"/>
          </p:nvPr>
        </p:nvSpPr>
        <p:spPr>
          <a:xfrm>
            <a:off x="9263880" y="4143600"/>
            <a:ext cx="950400" cy="684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/>
          </a:bodyPr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/>
                </a:solidFill>
                <a:uFillTx/>
                <a:latin typeface="Bierstadt"/>
              </a:rPr>
              <a:t>Click to add photo</a:t>
            </a:r>
            <a:endParaRPr b="0" lang="en-US" sz="1200" strike="noStrike" u="none">
              <a:solidFill>
                <a:schemeClr val="dk1"/>
              </a:solidFill>
              <a:uFillTx/>
              <a:latin typeface="Bierstadt"/>
            </a:endParaRPr>
          </a:p>
        </p:txBody>
      </p:sp>
      <p:sp>
        <p:nvSpPr>
          <p:cNvPr id="168" name="Rectangle 90"/>
          <p:cNvSpPr/>
          <p:nvPr/>
        </p:nvSpPr>
        <p:spPr>
          <a:xfrm>
            <a:off x="9208800" y="4088880"/>
            <a:ext cx="1060920" cy="793800"/>
          </a:xfrm>
          <a:prstGeom prst="rect">
            <a:avLst/>
          </a:prstGeom>
          <a:noFill/>
          <a:ln w="25400">
            <a:solidFill>
              <a:srgbClr val="0c1a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trike="noStrike" u="none">
              <a:solidFill>
                <a:schemeClr val="lt1"/>
              </a:solidFill>
              <a:uFillTx/>
              <a:latin typeface="Bierstadt"/>
            </a:endParaRPr>
          </a:p>
        </p:txBody>
      </p:sp>
      <p:sp>
        <p:nvSpPr>
          <p:cNvPr id="169" name="PlaceHolder 28"/>
          <p:cNvSpPr>
            <a:spLocks noGrp="1"/>
          </p:cNvSpPr>
          <p:nvPr>
            <p:ph type="title"/>
          </p:nvPr>
        </p:nvSpPr>
        <p:spPr>
          <a:xfrm>
            <a:off x="2452680" y="1187640"/>
            <a:ext cx="7286400" cy="63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algn="ctr" defTabSz="914400">
              <a:lnSpc>
                <a:spcPct val="125000"/>
              </a:lnSpc>
              <a:buNone/>
            </a:pPr>
            <a:r>
              <a:rPr b="0" lang="en-US" sz="2800" spc="400" strike="noStrike" u="none" cap="all">
                <a:solidFill>
                  <a:srgbClr val="000000"/>
                </a:solidFill>
                <a:uFillTx/>
                <a:latin typeface="Posterama Bold"/>
              </a:rPr>
              <a:t>Click to add title</a:t>
            </a:r>
            <a:endParaRPr b="0" lang="en-US" sz="2800" strike="noStrike" u="none">
              <a:solidFill>
                <a:schemeClr val="dk1"/>
              </a:solidFill>
              <a:uFillTx/>
              <a:latin typeface="Bierstadt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3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Picture 1" descr=""/>
          <p:cNvPicPr/>
          <p:nvPr/>
        </p:nvPicPr>
        <p:blipFill>
          <a:blip r:embed="rId2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 w="0">
            <a:noFill/>
          </a:ln>
        </p:spPr>
      </p:pic>
      <p:sp>
        <p:nvSpPr>
          <p:cNvPr id="171" name="PlaceHolder 1"/>
          <p:cNvSpPr>
            <a:spLocks noGrp="1"/>
          </p:cNvSpPr>
          <p:nvPr>
            <p:ph type="dt" idx="28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000" spc="99" strike="noStrike" u="none" cap="all">
                <a:solidFill>
                  <a:schemeClr val="lt1">
                    <a:lumMod val="95000"/>
                  </a:schemeClr>
                </a:solidFill>
                <a:uFillTx/>
                <a:latin typeface="Posterama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1000" spc="99" strike="noStrike" u="none" cap="all">
                <a:solidFill>
                  <a:schemeClr val="lt1">
                    <a:lumMod val="95000"/>
                  </a:schemeClr>
                </a:solidFill>
                <a:uFillTx/>
                <a:latin typeface="Posterama"/>
              </a:rPr>
              <a:t> </a:t>
            </a:r>
            <a:endParaRPr b="0" lang="en-ZM" sz="10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72" name="PlaceHolder 2"/>
          <p:cNvSpPr>
            <a:spLocks noGrp="1"/>
          </p:cNvSpPr>
          <p:nvPr>
            <p:ph type="ftr" idx="29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defRPr b="0" lang="en-US" sz="1000" spc="99" strike="noStrike" u="none" cap="all">
                <a:solidFill>
                  <a:schemeClr val="lt1">
                    <a:lumMod val="95000"/>
                  </a:schemeClr>
                </a:solidFill>
                <a:uFillTx/>
                <a:latin typeface="Posterama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</a:pPr>
            <a:r>
              <a:rPr b="0" lang="en-US" sz="1000" spc="99" strike="noStrike" u="none" cap="all">
                <a:solidFill>
                  <a:schemeClr val="lt1">
                    <a:lumMod val="95000"/>
                  </a:schemeClr>
                </a:solidFill>
                <a:uFillTx/>
                <a:latin typeface="Posterama"/>
              </a:rPr>
              <a:t> </a:t>
            </a:r>
            <a:endParaRPr b="0" lang="en-ZM" sz="10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73" name="PlaceHolder 3"/>
          <p:cNvSpPr>
            <a:spLocks noGrp="1"/>
          </p:cNvSpPr>
          <p:nvPr>
            <p:ph type="sldNum" idx="30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000" spc="99" strike="noStrike" u="none" cap="all">
                <a:solidFill>
                  <a:schemeClr val="lt1">
                    <a:lumMod val="95000"/>
                  </a:schemeClr>
                </a:solidFill>
                <a:uFillTx/>
                <a:latin typeface="Posteram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2C9D8328-F006-4743-B6B8-FAB86EA96B36}" type="slidenum">
              <a:rPr b="0" lang="en-US" sz="1000" spc="99" strike="noStrike" u="none" cap="all">
                <a:solidFill>
                  <a:schemeClr val="lt1">
                    <a:lumMod val="95000"/>
                  </a:schemeClr>
                </a:solidFill>
                <a:uFillTx/>
                <a:latin typeface="Posterama"/>
              </a:rPr>
              <a:t>1</a:t>
            </a:fld>
            <a:endParaRPr b="0" lang="en-ZM" sz="10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74" name="Rectangle 3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chemeClr val="accent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trike="noStrike" u="none">
              <a:solidFill>
                <a:schemeClr val="lt1"/>
              </a:solidFill>
              <a:uFillTx/>
              <a:latin typeface="Bierstadt"/>
            </a:endParaRPr>
          </a:p>
        </p:txBody>
      </p:sp>
      <p:sp>
        <p:nvSpPr>
          <p:cNvPr id="175" name="PlaceHolder 4"/>
          <p:cNvSpPr>
            <a:spLocks noGrp="1"/>
          </p:cNvSpPr>
          <p:nvPr>
            <p:ph type="body"/>
          </p:nvPr>
        </p:nvSpPr>
        <p:spPr>
          <a:xfrm>
            <a:off x="900360" y="4114080"/>
            <a:ext cx="2382120" cy="613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600" spc="201" strike="noStrike" u="none" cap="all">
                <a:solidFill>
                  <a:schemeClr val="accent4"/>
                </a:solidFill>
                <a:uFillTx/>
                <a:latin typeface="Posterama Bold"/>
              </a:rPr>
              <a:t>Click to add title</a:t>
            </a:r>
            <a:endParaRPr b="0" lang="en-US" sz="1600" strike="noStrike" u="none">
              <a:solidFill>
                <a:schemeClr val="dk1"/>
              </a:solidFill>
              <a:uFillTx/>
              <a:latin typeface="Bierstadt"/>
            </a:endParaRPr>
          </a:p>
        </p:txBody>
      </p:sp>
      <p:sp>
        <p:nvSpPr>
          <p:cNvPr id="176" name="PlaceHolder 5"/>
          <p:cNvSpPr>
            <a:spLocks noGrp="1"/>
          </p:cNvSpPr>
          <p:nvPr>
            <p:ph type="body"/>
          </p:nvPr>
        </p:nvSpPr>
        <p:spPr>
          <a:xfrm>
            <a:off x="900360" y="4733280"/>
            <a:ext cx="2382120" cy="857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algn="ctr" defTabSz="914400">
              <a:lnSpc>
                <a:spcPct val="125000"/>
              </a:lnSpc>
              <a:buNone/>
              <a:tabLst>
                <a:tab algn="l" pos="0"/>
              </a:tabLst>
            </a:pPr>
            <a:r>
              <a:rPr b="0" lang="en-US" sz="1400" spc="99" strike="noStrike" u="none">
                <a:solidFill>
                  <a:schemeClr val="lt1"/>
                </a:solidFill>
                <a:uFillTx/>
                <a:latin typeface="Bierstadt"/>
              </a:rPr>
              <a:t>Click to add text</a:t>
            </a:r>
            <a:endParaRPr b="0" lang="en-US" sz="1400" strike="noStrike" u="none">
              <a:solidFill>
                <a:schemeClr val="dk1"/>
              </a:solidFill>
              <a:uFillTx/>
              <a:latin typeface="Bierstadt"/>
            </a:endParaRPr>
          </a:p>
        </p:txBody>
      </p:sp>
      <p:sp>
        <p:nvSpPr>
          <p:cNvPr id="177" name="PlaceHolder 6"/>
          <p:cNvSpPr>
            <a:spLocks noGrp="1"/>
          </p:cNvSpPr>
          <p:nvPr>
            <p:ph type="body"/>
          </p:nvPr>
        </p:nvSpPr>
        <p:spPr>
          <a:xfrm>
            <a:off x="3584160" y="4114080"/>
            <a:ext cx="2382120" cy="613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600" spc="201" strike="noStrike" u="none" cap="all">
                <a:solidFill>
                  <a:schemeClr val="accent3">
                    <a:lumMod val="60000"/>
                    <a:lumOff val="40000"/>
                  </a:schemeClr>
                </a:solidFill>
                <a:uFillTx/>
                <a:latin typeface="Posterama Bold"/>
              </a:rPr>
              <a:t>Click to add title</a:t>
            </a:r>
            <a:endParaRPr b="0" lang="en-US" sz="1600" strike="noStrike" u="none">
              <a:solidFill>
                <a:schemeClr val="dk1"/>
              </a:solidFill>
              <a:uFillTx/>
              <a:latin typeface="Bierstadt"/>
            </a:endParaRPr>
          </a:p>
        </p:txBody>
      </p:sp>
      <p:sp>
        <p:nvSpPr>
          <p:cNvPr id="178" name="PlaceHolder 7"/>
          <p:cNvSpPr>
            <a:spLocks noGrp="1"/>
          </p:cNvSpPr>
          <p:nvPr>
            <p:ph type="body"/>
          </p:nvPr>
        </p:nvSpPr>
        <p:spPr>
          <a:xfrm>
            <a:off x="3584160" y="4733280"/>
            <a:ext cx="2382120" cy="857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algn="ctr" defTabSz="914400">
              <a:lnSpc>
                <a:spcPct val="125000"/>
              </a:lnSpc>
              <a:buNone/>
              <a:tabLst>
                <a:tab algn="l" pos="0"/>
              </a:tabLst>
            </a:pPr>
            <a:r>
              <a:rPr b="0" lang="en-US" sz="1400" spc="99" strike="noStrike" u="none">
                <a:solidFill>
                  <a:schemeClr val="lt1"/>
                </a:solidFill>
                <a:uFillTx/>
                <a:latin typeface="Bierstadt"/>
              </a:rPr>
              <a:t>Click to add text</a:t>
            </a:r>
            <a:endParaRPr b="0" lang="en-US" sz="1400" strike="noStrike" u="none">
              <a:solidFill>
                <a:schemeClr val="dk1"/>
              </a:solidFill>
              <a:uFillTx/>
              <a:latin typeface="Bierstadt"/>
            </a:endParaRPr>
          </a:p>
        </p:txBody>
      </p:sp>
      <p:sp>
        <p:nvSpPr>
          <p:cNvPr id="179" name="PlaceHolder 8"/>
          <p:cNvSpPr>
            <a:spLocks noGrp="1"/>
          </p:cNvSpPr>
          <p:nvPr>
            <p:ph type="body"/>
          </p:nvPr>
        </p:nvSpPr>
        <p:spPr>
          <a:xfrm>
            <a:off x="6267600" y="4114080"/>
            <a:ext cx="2382120" cy="613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600" spc="201" strike="noStrike" u="none" cap="all">
                <a:solidFill>
                  <a:schemeClr val="accent5"/>
                </a:solidFill>
                <a:uFillTx/>
                <a:latin typeface="Posterama Bold"/>
              </a:rPr>
              <a:t>Click to add title</a:t>
            </a:r>
            <a:endParaRPr b="0" lang="en-US" sz="1600" strike="noStrike" u="none">
              <a:solidFill>
                <a:schemeClr val="dk1"/>
              </a:solidFill>
              <a:uFillTx/>
              <a:latin typeface="Bierstadt"/>
            </a:endParaRPr>
          </a:p>
        </p:txBody>
      </p:sp>
      <p:sp>
        <p:nvSpPr>
          <p:cNvPr id="180" name="PlaceHolder 9"/>
          <p:cNvSpPr>
            <a:spLocks noGrp="1"/>
          </p:cNvSpPr>
          <p:nvPr>
            <p:ph type="body"/>
          </p:nvPr>
        </p:nvSpPr>
        <p:spPr>
          <a:xfrm>
            <a:off x="6267600" y="4733280"/>
            <a:ext cx="2382120" cy="857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algn="ctr" defTabSz="914400">
              <a:lnSpc>
                <a:spcPct val="125000"/>
              </a:lnSpc>
              <a:buNone/>
              <a:tabLst>
                <a:tab algn="l" pos="0"/>
              </a:tabLst>
            </a:pPr>
            <a:r>
              <a:rPr b="0" lang="en-US" sz="1400" spc="99" strike="noStrike" u="none">
                <a:solidFill>
                  <a:schemeClr val="lt1"/>
                </a:solidFill>
                <a:uFillTx/>
                <a:latin typeface="Bierstadt"/>
              </a:rPr>
              <a:t>Click to add text</a:t>
            </a:r>
            <a:endParaRPr b="0" lang="en-US" sz="1400" strike="noStrike" u="none">
              <a:solidFill>
                <a:schemeClr val="dk1"/>
              </a:solidFill>
              <a:uFillTx/>
              <a:latin typeface="Bierstadt"/>
            </a:endParaRPr>
          </a:p>
        </p:txBody>
      </p:sp>
      <p:sp>
        <p:nvSpPr>
          <p:cNvPr id="181" name="PlaceHolder 10"/>
          <p:cNvSpPr>
            <a:spLocks noGrp="1"/>
          </p:cNvSpPr>
          <p:nvPr>
            <p:ph type="body"/>
          </p:nvPr>
        </p:nvSpPr>
        <p:spPr>
          <a:xfrm>
            <a:off x="8951040" y="4114080"/>
            <a:ext cx="2382120" cy="613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600" spc="201" strike="noStrike" u="none" cap="all">
                <a:solidFill>
                  <a:schemeClr val="accent2">
                    <a:lumMod val="20000"/>
                    <a:lumOff val="80000"/>
                  </a:schemeClr>
                </a:solidFill>
                <a:uFillTx/>
                <a:latin typeface="Posterama Bold"/>
              </a:rPr>
              <a:t>Click to add title</a:t>
            </a:r>
            <a:endParaRPr b="0" lang="en-US" sz="1600" strike="noStrike" u="none">
              <a:solidFill>
                <a:schemeClr val="dk1"/>
              </a:solidFill>
              <a:uFillTx/>
              <a:latin typeface="Bierstadt"/>
            </a:endParaRPr>
          </a:p>
        </p:txBody>
      </p:sp>
      <p:sp>
        <p:nvSpPr>
          <p:cNvPr id="182" name="PlaceHolder 11"/>
          <p:cNvSpPr>
            <a:spLocks noGrp="1"/>
          </p:cNvSpPr>
          <p:nvPr>
            <p:ph type="body"/>
          </p:nvPr>
        </p:nvSpPr>
        <p:spPr>
          <a:xfrm>
            <a:off x="8951040" y="4733280"/>
            <a:ext cx="2382120" cy="857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algn="ctr" defTabSz="914400">
              <a:lnSpc>
                <a:spcPct val="125000"/>
              </a:lnSpc>
              <a:buNone/>
              <a:tabLst>
                <a:tab algn="l" pos="0"/>
              </a:tabLst>
            </a:pPr>
            <a:r>
              <a:rPr b="0" lang="en-US" sz="1400" spc="99" strike="noStrike" u="none">
                <a:solidFill>
                  <a:schemeClr val="lt1"/>
                </a:solidFill>
                <a:uFillTx/>
                <a:latin typeface="Bierstadt"/>
              </a:rPr>
              <a:t>Click to add text</a:t>
            </a:r>
            <a:endParaRPr b="0" lang="en-US" sz="1400" strike="noStrike" u="none">
              <a:solidFill>
                <a:schemeClr val="dk1"/>
              </a:solidFill>
              <a:uFillTx/>
              <a:latin typeface="Bierstadt"/>
            </a:endParaRPr>
          </a:p>
        </p:txBody>
      </p:sp>
      <p:sp>
        <p:nvSpPr>
          <p:cNvPr id="183" name="PlaceHolder 12"/>
          <p:cNvSpPr>
            <a:spLocks noGrp="1"/>
          </p:cNvSpPr>
          <p:nvPr>
            <p:ph type="body"/>
          </p:nvPr>
        </p:nvSpPr>
        <p:spPr>
          <a:xfrm>
            <a:off x="1285920" y="2399040"/>
            <a:ext cx="1611360" cy="1151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8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800" spc="99" strike="noStrike" u="none" cap="all">
                <a:solidFill>
                  <a:schemeClr val="accent4"/>
                </a:solidFill>
                <a:uFillTx/>
                <a:latin typeface="Posterama Bold"/>
              </a:rPr>
              <a:t>Add title</a:t>
            </a:r>
            <a:endParaRPr b="0" lang="en-US" sz="2800" strike="noStrike" u="none">
              <a:solidFill>
                <a:schemeClr val="dk1"/>
              </a:solidFill>
              <a:uFillTx/>
              <a:latin typeface="Bierstadt"/>
            </a:endParaRPr>
          </a:p>
        </p:txBody>
      </p:sp>
      <p:sp>
        <p:nvSpPr>
          <p:cNvPr id="184" name="PlaceHolder 13"/>
          <p:cNvSpPr>
            <a:spLocks noGrp="1"/>
          </p:cNvSpPr>
          <p:nvPr>
            <p:ph type="body"/>
          </p:nvPr>
        </p:nvSpPr>
        <p:spPr>
          <a:xfrm>
            <a:off x="6652800" y="2399040"/>
            <a:ext cx="1611360" cy="1151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8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800" spc="99" strike="noStrike" u="none" cap="all">
                <a:solidFill>
                  <a:schemeClr val="accent5"/>
                </a:solidFill>
                <a:uFillTx/>
                <a:latin typeface="Posterama Bold"/>
              </a:rPr>
              <a:t>Add title</a:t>
            </a:r>
            <a:endParaRPr b="0" lang="en-US" sz="2800" strike="noStrike" u="none">
              <a:solidFill>
                <a:schemeClr val="dk1"/>
              </a:solidFill>
              <a:uFillTx/>
              <a:latin typeface="Bierstadt"/>
            </a:endParaRPr>
          </a:p>
        </p:txBody>
      </p:sp>
      <p:sp>
        <p:nvSpPr>
          <p:cNvPr id="185" name="PlaceHolder 14"/>
          <p:cNvSpPr>
            <a:spLocks noGrp="1"/>
          </p:cNvSpPr>
          <p:nvPr>
            <p:ph type="body"/>
          </p:nvPr>
        </p:nvSpPr>
        <p:spPr>
          <a:xfrm>
            <a:off x="9336240" y="2399040"/>
            <a:ext cx="1611360" cy="1151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8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800" spc="99" strike="noStrike" u="none" cap="all">
                <a:solidFill>
                  <a:schemeClr val="accent2">
                    <a:lumMod val="20000"/>
                    <a:lumOff val="80000"/>
                  </a:schemeClr>
                </a:solidFill>
                <a:uFillTx/>
                <a:latin typeface="Posterama Bold"/>
              </a:rPr>
              <a:t>Add title</a:t>
            </a:r>
            <a:endParaRPr b="0" lang="en-US" sz="2800" strike="noStrike" u="none">
              <a:solidFill>
                <a:schemeClr val="dk1"/>
              </a:solidFill>
              <a:uFillTx/>
              <a:latin typeface="Bierstadt"/>
            </a:endParaRPr>
          </a:p>
        </p:txBody>
      </p:sp>
      <p:sp>
        <p:nvSpPr>
          <p:cNvPr id="186" name="PlaceHolder 15"/>
          <p:cNvSpPr>
            <a:spLocks noGrp="1"/>
          </p:cNvSpPr>
          <p:nvPr>
            <p:ph type="body"/>
          </p:nvPr>
        </p:nvSpPr>
        <p:spPr>
          <a:xfrm>
            <a:off x="3969360" y="2399040"/>
            <a:ext cx="1611360" cy="1151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8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800" spc="99" strike="noStrike" u="none" cap="all">
                <a:solidFill>
                  <a:schemeClr val="accent3">
                    <a:lumMod val="60000"/>
                    <a:lumOff val="40000"/>
                  </a:schemeClr>
                </a:solidFill>
                <a:uFillTx/>
                <a:latin typeface="Posterama Bold"/>
              </a:rPr>
              <a:t>Add title</a:t>
            </a:r>
            <a:endParaRPr b="0" lang="en-US" sz="2800" strike="noStrike" u="none">
              <a:solidFill>
                <a:schemeClr val="dk1"/>
              </a:solidFill>
              <a:uFillTx/>
              <a:latin typeface="Bierstadt"/>
            </a:endParaRPr>
          </a:p>
        </p:txBody>
      </p:sp>
      <p:sp>
        <p:nvSpPr>
          <p:cNvPr id="187" name="PlaceHolder 16"/>
          <p:cNvSpPr>
            <a:spLocks noGrp="1"/>
          </p:cNvSpPr>
          <p:nvPr>
            <p:ph type="title"/>
          </p:nvPr>
        </p:nvSpPr>
        <p:spPr>
          <a:xfrm>
            <a:off x="793800" y="716040"/>
            <a:ext cx="4864320" cy="365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80000"/>
              </a:lnSpc>
              <a:buNone/>
            </a:pPr>
            <a:r>
              <a:rPr b="0" lang="en-US" sz="2800" spc="400" strike="noStrike" u="none" cap="all">
                <a:solidFill>
                  <a:srgbClr val="000000"/>
                </a:solidFill>
                <a:uFillTx/>
                <a:latin typeface="Posterama Bold"/>
              </a:rPr>
              <a:t>Click to add title</a:t>
            </a:r>
            <a:endParaRPr b="0" lang="en-US" sz="2800" strike="noStrike" u="none">
              <a:solidFill>
                <a:schemeClr val="dk1"/>
              </a:solidFill>
              <a:uFillTx/>
              <a:latin typeface="Bierstadt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3"/>
  </p:sldLayoutIdLst>
</p:sldMaster>
</file>

<file path=ppt/slideMasters/slideMaster1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Picture 1" descr=""/>
          <p:cNvPicPr/>
          <p:nvPr/>
        </p:nvPicPr>
        <p:blipFill>
          <a:blip r:embed="rId2"/>
          <a:stretch/>
        </p:blipFill>
        <p:spPr>
          <a:xfrm>
            <a:off x="1800" y="0"/>
            <a:ext cx="12188160" cy="6857640"/>
          </a:xfrm>
          <a:prstGeom prst="rect">
            <a:avLst/>
          </a:prstGeom>
          <a:ln w="0">
            <a:noFill/>
          </a:ln>
        </p:spPr>
      </p:pic>
      <p:sp>
        <p:nvSpPr>
          <p:cNvPr id="189" name="PlaceHolder 1"/>
          <p:cNvSpPr>
            <a:spLocks noGrp="1"/>
          </p:cNvSpPr>
          <p:nvPr>
            <p:ph type="body"/>
          </p:nvPr>
        </p:nvSpPr>
        <p:spPr>
          <a:xfrm>
            <a:off x="5013000" y="0"/>
            <a:ext cx="7195680" cy="6867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trike="noStrike" u="none">
                <a:solidFill>
                  <a:schemeClr val="lt1"/>
                </a:solidFill>
                <a:uFillTx/>
                <a:latin typeface="Bierstadt"/>
              </a:rPr>
              <a:t>Click to add photo</a:t>
            </a:r>
            <a:endParaRPr b="0" lang="en-US" sz="1800" strike="noStrike" u="none">
              <a:solidFill>
                <a:schemeClr val="dk1"/>
              </a:solidFill>
              <a:uFillTx/>
              <a:latin typeface="Bierstadt"/>
            </a:endParaRPr>
          </a:p>
        </p:txBody>
      </p:sp>
      <p:sp>
        <p:nvSpPr>
          <p:cNvPr id="190" name="PlaceHolder 2"/>
          <p:cNvSpPr>
            <a:spLocks noGrp="1"/>
          </p:cNvSpPr>
          <p:nvPr>
            <p:ph type="dt" idx="31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000" spc="99" strike="noStrike" u="none" cap="all">
                <a:solidFill>
                  <a:schemeClr val="lt1">
                    <a:lumMod val="95000"/>
                  </a:schemeClr>
                </a:solidFill>
                <a:uFillTx/>
                <a:latin typeface="Posterama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1000" spc="99" strike="noStrike" u="none" cap="all">
                <a:solidFill>
                  <a:schemeClr val="lt1">
                    <a:lumMod val="95000"/>
                  </a:schemeClr>
                </a:solidFill>
                <a:uFillTx/>
                <a:latin typeface="Posterama"/>
              </a:rPr>
              <a:t> </a:t>
            </a:r>
            <a:endParaRPr b="0" lang="en-ZM" sz="10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91" name="PlaceHolder 3"/>
          <p:cNvSpPr>
            <a:spLocks noGrp="1"/>
          </p:cNvSpPr>
          <p:nvPr>
            <p:ph type="ftr" idx="32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defRPr b="0" lang="en-US" sz="1000" spc="99" strike="noStrike" u="none" cap="all">
                <a:solidFill>
                  <a:schemeClr val="lt1">
                    <a:lumMod val="95000"/>
                  </a:schemeClr>
                </a:solidFill>
                <a:uFillTx/>
                <a:latin typeface="Posterama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</a:pPr>
            <a:r>
              <a:rPr b="0" lang="en-US" sz="1000" spc="99" strike="noStrike" u="none" cap="all">
                <a:solidFill>
                  <a:schemeClr val="lt1">
                    <a:lumMod val="95000"/>
                  </a:schemeClr>
                </a:solidFill>
                <a:uFillTx/>
                <a:latin typeface="Posterama"/>
              </a:rPr>
              <a:t> </a:t>
            </a:r>
            <a:endParaRPr b="0" lang="en-ZM" sz="10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92" name="PlaceHolder 4"/>
          <p:cNvSpPr>
            <a:spLocks noGrp="1"/>
          </p:cNvSpPr>
          <p:nvPr>
            <p:ph type="sldNum" idx="33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000" spc="99" strike="noStrike" u="none" cap="all">
                <a:solidFill>
                  <a:schemeClr val="lt1">
                    <a:lumMod val="95000"/>
                  </a:schemeClr>
                </a:solidFill>
                <a:uFillTx/>
                <a:latin typeface="Posteram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D42BEB4E-51CB-4596-9B80-3C3CF4D4ABFF}" type="slidenum">
              <a:rPr b="0" lang="en-US" sz="1000" spc="99" strike="noStrike" u="none" cap="all">
                <a:solidFill>
                  <a:schemeClr val="lt1">
                    <a:lumMod val="95000"/>
                  </a:schemeClr>
                </a:solidFill>
                <a:uFillTx/>
                <a:latin typeface="Posterama"/>
              </a:rPr>
              <a:t>1</a:t>
            </a:fld>
            <a:endParaRPr b="0" lang="en-ZM" sz="10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93" name="PlaceHolder 5"/>
          <p:cNvSpPr>
            <a:spLocks noGrp="1"/>
          </p:cNvSpPr>
          <p:nvPr>
            <p:ph type="title"/>
          </p:nvPr>
        </p:nvSpPr>
        <p:spPr>
          <a:xfrm>
            <a:off x="0" y="1672200"/>
            <a:ext cx="6019560" cy="3513240"/>
          </a:xfrm>
          <a:prstGeom prst="rect">
            <a:avLst/>
          </a:prstGeom>
          <a:solidFill>
            <a:schemeClr val="accent6">
              <a:alpha val="80000"/>
            </a:schemeClr>
          </a:solidFill>
          <a:ln w="0">
            <a:noFill/>
          </a:ln>
        </p:spPr>
        <p:txBody>
          <a:bodyPr lIns="676800" rIns="91440" tIns="795600" bIns="45720" anchor="t">
            <a:normAutofit/>
          </a:bodyPr>
          <a:p>
            <a:pPr indent="0" defTabSz="914400">
              <a:lnSpc>
                <a:spcPct val="80000"/>
              </a:lnSpc>
              <a:buNone/>
            </a:pPr>
            <a:r>
              <a:rPr b="0" lang="en-US" sz="2800" spc="400" strike="noStrike" u="none" cap="all">
                <a:solidFill>
                  <a:srgbClr val="000000"/>
                </a:solidFill>
                <a:uFillTx/>
                <a:latin typeface="Posterama Bold"/>
              </a:rPr>
              <a:t>Click to add title</a:t>
            </a:r>
            <a:endParaRPr b="0" lang="en-US" sz="2800" strike="noStrike" u="none">
              <a:solidFill>
                <a:schemeClr val="dk1"/>
              </a:solidFill>
              <a:uFillTx/>
              <a:latin typeface="Bierstadt"/>
            </a:endParaRPr>
          </a:p>
        </p:txBody>
      </p:sp>
      <p:sp>
        <p:nvSpPr>
          <p:cNvPr id="194" name="PlaceHolder 6"/>
          <p:cNvSpPr>
            <a:spLocks noGrp="1"/>
          </p:cNvSpPr>
          <p:nvPr>
            <p:ph type="body"/>
          </p:nvPr>
        </p:nvSpPr>
        <p:spPr>
          <a:xfrm>
            <a:off x="594720" y="3007440"/>
            <a:ext cx="4850280" cy="1730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125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400" spc="99" strike="noStrike" u="none">
                <a:solidFill>
                  <a:schemeClr val="accent2"/>
                </a:solidFill>
                <a:uFillTx/>
                <a:latin typeface="Bierstadt"/>
              </a:rPr>
              <a:t>Click to add text</a:t>
            </a:r>
            <a:endParaRPr b="0" lang="en-US" sz="1400" strike="noStrike" u="none">
              <a:solidFill>
                <a:schemeClr val="dk1"/>
              </a:solidFill>
              <a:uFillTx/>
              <a:latin typeface="Bierstadt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3"/>
  </p:sldLayoutIdLst>
</p:sldMaster>
</file>

<file path=ppt/slideMasters/slideMaster1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PlaceHolder 1"/>
          <p:cNvSpPr>
            <a:spLocks noGrp="1"/>
          </p:cNvSpPr>
          <p:nvPr>
            <p:ph type="body"/>
          </p:nvPr>
        </p:nvSpPr>
        <p:spPr>
          <a:xfrm>
            <a:off x="0" y="0"/>
            <a:ext cx="12191760" cy="6857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trike="noStrike" u="none">
                <a:solidFill>
                  <a:schemeClr val="dk1"/>
                </a:solidFill>
                <a:uFillTx/>
                <a:latin typeface="Bierstadt"/>
              </a:rPr>
              <a:t>Click to add photo</a:t>
            </a:r>
            <a:endParaRPr b="0" lang="en-US" sz="1800" strike="noStrike" u="none">
              <a:solidFill>
                <a:schemeClr val="dk1"/>
              </a:solidFill>
              <a:uFillTx/>
              <a:latin typeface="Bierstadt"/>
            </a:endParaRPr>
          </a:p>
        </p:txBody>
      </p:sp>
      <p:sp>
        <p:nvSpPr>
          <p:cNvPr id="196" name="PlaceHolder 2"/>
          <p:cNvSpPr>
            <a:spLocks noGrp="1"/>
          </p:cNvSpPr>
          <p:nvPr>
            <p:ph type="dt" idx="34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000" spc="99" strike="noStrike" u="none" cap="all">
                <a:solidFill>
                  <a:schemeClr val="lt1">
                    <a:lumMod val="95000"/>
                  </a:schemeClr>
                </a:solidFill>
                <a:uFillTx/>
                <a:latin typeface="Posterama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1000" spc="99" strike="noStrike" u="none" cap="all">
                <a:solidFill>
                  <a:schemeClr val="lt1">
                    <a:lumMod val="95000"/>
                  </a:schemeClr>
                </a:solidFill>
                <a:uFillTx/>
                <a:latin typeface="Posterama"/>
              </a:rPr>
              <a:t> </a:t>
            </a:r>
            <a:endParaRPr b="0" lang="en-ZM" sz="10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97" name="PlaceHolder 3"/>
          <p:cNvSpPr>
            <a:spLocks noGrp="1"/>
          </p:cNvSpPr>
          <p:nvPr>
            <p:ph type="ftr" idx="35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defRPr b="0" lang="en-US" sz="1000" spc="99" strike="noStrike" u="none" cap="all">
                <a:solidFill>
                  <a:schemeClr val="lt1">
                    <a:lumMod val="95000"/>
                  </a:schemeClr>
                </a:solidFill>
                <a:uFillTx/>
                <a:latin typeface="Posterama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</a:pPr>
            <a:r>
              <a:rPr b="0" lang="en-US" sz="1000" spc="99" strike="noStrike" u="none" cap="all">
                <a:solidFill>
                  <a:schemeClr val="lt1">
                    <a:lumMod val="95000"/>
                  </a:schemeClr>
                </a:solidFill>
                <a:uFillTx/>
                <a:latin typeface="Posterama"/>
              </a:rPr>
              <a:t> </a:t>
            </a:r>
            <a:endParaRPr b="0" lang="en-ZM" sz="10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98" name="PlaceHolder 4"/>
          <p:cNvSpPr>
            <a:spLocks noGrp="1"/>
          </p:cNvSpPr>
          <p:nvPr>
            <p:ph type="sldNum" idx="36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000" spc="99" strike="noStrike" u="none" cap="all">
                <a:solidFill>
                  <a:schemeClr val="lt1">
                    <a:lumMod val="95000"/>
                  </a:schemeClr>
                </a:solidFill>
                <a:uFillTx/>
                <a:latin typeface="Posteram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0E9181A3-8A23-4EDA-8DE2-B09ADE79DCB5}" type="slidenum">
              <a:rPr b="0" lang="en-US" sz="1000" spc="99" strike="noStrike" u="none" cap="all">
                <a:solidFill>
                  <a:schemeClr val="lt1">
                    <a:lumMod val="95000"/>
                  </a:schemeClr>
                </a:solidFill>
                <a:uFillTx/>
                <a:latin typeface="Posterama"/>
              </a:rPr>
              <a:t>1</a:t>
            </a:fld>
            <a:endParaRPr b="0" lang="en-ZM" sz="10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99" name="PlaceHolder 5"/>
          <p:cNvSpPr>
            <a:spLocks noGrp="1"/>
          </p:cNvSpPr>
          <p:nvPr>
            <p:ph type="title"/>
          </p:nvPr>
        </p:nvSpPr>
        <p:spPr>
          <a:xfrm>
            <a:off x="0" y="1353240"/>
            <a:ext cx="5622480" cy="4150800"/>
          </a:xfrm>
          <a:prstGeom prst="rect">
            <a:avLst/>
          </a:prstGeom>
          <a:solidFill>
            <a:schemeClr val="accent3">
              <a:alpha val="90000"/>
            </a:schemeClr>
          </a:solidFill>
          <a:ln w="0">
            <a:noFill/>
          </a:ln>
        </p:spPr>
        <p:txBody>
          <a:bodyPr lIns="649080" rIns="91440" tIns="749880" bIns="45720" anchor="t">
            <a:noAutofit/>
          </a:bodyPr>
          <a:p>
            <a:pPr indent="0" defTabSz="914400">
              <a:lnSpc>
                <a:spcPct val="80000"/>
              </a:lnSpc>
              <a:buNone/>
              <a:tabLst>
                <a:tab algn="l" pos="0"/>
              </a:tabLst>
            </a:pPr>
            <a:r>
              <a:rPr b="0" lang="en-US" sz="2800" spc="400" strike="noStrike" u="none" cap="all">
                <a:solidFill>
                  <a:srgbClr val="ffffff"/>
                </a:solidFill>
                <a:uFillTx/>
                <a:latin typeface="Posterama Bold"/>
              </a:rPr>
              <a:t>Click to add title</a:t>
            </a:r>
            <a:endParaRPr b="0" lang="en-US" sz="2800" strike="noStrike" u="none">
              <a:solidFill>
                <a:schemeClr val="dk1"/>
              </a:solidFill>
              <a:uFillTx/>
              <a:latin typeface="Bierstadt"/>
            </a:endParaRPr>
          </a:p>
        </p:txBody>
      </p:sp>
      <p:sp>
        <p:nvSpPr>
          <p:cNvPr id="200" name="PlaceHolder 6"/>
          <p:cNvSpPr>
            <a:spLocks noGrp="1"/>
          </p:cNvSpPr>
          <p:nvPr>
            <p:ph type="body"/>
          </p:nvPr>
        </p:nvSpPr>
        <p:spPr>
          <a:xfrm>
            <a:off x="578160" y="2689200"/>
            <a:ext cx="4566960" cy="2212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125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400" spc="99" strike="noStrike" u="none">
                <a:solidFill>
                  <a:schemeClr val="lt1"/>
                </a:solidFill>
                <a:uFillTx/>
                <a:latin typeface="Bierstadt"/>
              </a:rPr>
              <a:t>Click to add text</a:t>
            </a:r>
            <a:endParaRPr b="0" lang="en-US" sz="1400" strike="noStrike" u="none">
              <a:solidFill>
                <a:schemeClr val="dk1"/>
              </a:solidFill>
              <a:uFillTx/>
              <a:latin typeface="Bierstadt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2"/>
  </p:sldLayoutIdLst>
</p:sldMaster>
</file>

<file path=ppt/slideMasters/slideMaster1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PlaceHolder 1"/>
          <p:cNvSpPr>
            <a:spLocks noGrp="1"/>
          </p:cNvSpPr>
          <p:nvPr>
            <p:ph type="body"/>
          </p:nvPr>
        </p:nvSpPr>
        <p:spPr>
          <a:xfrm>
            <a:off x="360" y="0"/>
            <a:ext cx="8152920" cy="6857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trike="noStrike" u="none">
                <a:solidFill>
                  <a:schemeClr val="lt1"/>
                </a:solidFill>
                <a:uFillTx/>
                <a:latin typeface="Bierstadt"/>
              </a:rPr>
              <a:t>Click to add photo</a:t>
            </a:r>
            <a:endParaRPr b="0" lang="en-US" sz="1800" strike="noStrike" u="none">
              <a:solidFill>
                <a:schemeClr val="dk1"/>
              </a:solidFill>
              <a:uFillTx/>
              <a:latin typeface="Bierstadt"/>
            </a:endParaRPr>
          </a:p>
        </p:txBody>
      </p:sp>
      <p:sp>
        <p:nvSpPr>
          <p:cNvPr id="202" name="PlaceHolder 2"/>
          <p:cNvSpPr>
            <a:spLocks noGrp="1"/>
          </p:cNvSpPr>
          <p:nvPr>
            <p:ph type="body"/>
          </p:nvPr>
        </p:nvSpPr>
        <p:spPr>
          <a:xfrm>
            <a:off x="7464960" y="2326680"/>
            <a:ext cx="4114080" cy="2212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125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400" spc="99" strike="noStrike" u="none">
                <a:solidFill>
                  <a:schemeClr val="lt1"/>
                </a:solidFill>
                <a:uFillTx/>
                <a:latin typeface="Bierstadt"/>
              </a:rPr>
              <a:t>Click to add text</a:t>
            </a:r>
            <a:endParaRPr b="0" lang="en-US" sz="1400" strike="noStrike" u="none">
              <a:solidFill>
                <a:schemeClr val="dk1"/>
              </a:solidFill>
              <a:uFillTx/>
              <a:latin typeface="Bierstadt"/>
            </a:endParaRPr>
          </a:p>
        </p:txBody>
      </p:sp>
      <p:sp>
        <p:nvSpPr>
          <p:cNvPr id="203" name="PlaceHolder 3"/>
          <p:cNvSpPr>
            <a:spLocks noGrp="1"/>
          </p:cNvSpPr>
          <p:nvPr>
            <p:ph type="dt" idx="37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000" spc="99" strike="noStrike" u="none" cap="all">
                <a:solidFill>
                  <a:schemeClr val="lt1">
                    <a:lumMod val="95000"/>
                  </a:schemeClr>
                </a:solidFill>
                <a:uFillTx/>
                <a:latin typeface="Posterama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1000" spc="99" strike="noStrike" u="none" cap="all">
                <a:solidFill>
                  <a:schemeClr val="lt1">
                    <a:lumMod val="95000"/>
                  </a:schemeClr>
                </a:solidFill>
                <a:uFillTx/>
                <a:latin typeface="Posterama"/>
              </a:rPr>
              <a:t> </a:t>
            </a:r>
            <a:endParaRPr b="0" lang="en-ZM" sz="10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204" name="PlaceHolder 4"/>
          <p:cNvSpPr>
            <a:spLocks noGrp="1"/>
          </p:cNvSpPr>
          <p:nvPr>
            <p:ph type="ftr" idx="38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defRPr b="0" lang="en-US" sz="1000" spc="99" strike="noStrike" u="none" cap="all">
                <a:solidFill>
                  <a:schemeClr val="lt1">
                    <a:lumMod val="95000"/>
                  </a:schemeClr>
                </a:solidFill>
                <a:uFillTx/>
                <a:latin typeface="Posterama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</a:pPr>
            <a:r>
              <a:rPr b="0" lang="en-US" sz="1000" spc="99" strike="noStrike" u="none" cap="all">
                <a:solidFill>
                  <a:schemeClr val="lt1">
                    <a:lumMod val="95000"/>
                  </a:schemeClr>
                </a:solidFill>
                <a:uFillTx/>
                <a:latin typeface="Posterama"/>
              </a:rPr>
              <a:t> </a:t>
            </a:r>
            <a:endParaRPr b="0" lang="en-ZM" sz="10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205" name="PlaceHolder 5"/>
          <p:cNvSpPr>
            <a:spLocks noGrp="1"/>
          </p:cNvSpPr>
          <p:nvPr>
            <p:ph type="sldNum" idx="39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000" spc="99" strike="noStrike" u="none" cap="all">
                <a:solidFill>
                  <a:schemeClr val="lt1">
                    <a:lumMod val="95000"/>
                  </a:schemeClr>
                </a:solidFill>
                <a:uFillTx/>
                <a:latin typeface="Posteram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AFACAB24-FD50-4B8B-9678-44D0A37C7AB9}" type="slidenum">
              <a:rPr b="0" lang="en-US" sz="1000" spc="99" strike="noStrike" u="none" cap="all">
                <a:solidFill>
                  <a:schemeClr val="lt1">
                    <a:lumMod val="95000"/>
                  </a:schemeClr>
                </a:solidFill>
                <a:uFillTx/>
                <a:latin typeface="Posterama"/>
              </a:rPr>
              <a:t>1</a:t>
            </a:fld>
            <a:endParaRPr b="0" lang="en-ZM" sz="10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206" name="PlaceHolder 6"/>
          <p:cNvSpPr>
            <a:spLocks noGrp="1"/>
          </p:cNvSpPr>
          <p:nvPr>
            <p:ph type="title"/>
          </p:nvPr>
        </p:nvSpPr>
        <p:spPr>
          <a:xfrm>
            <a:off x="7452360" y="1728720"/>
            <a:ext cx="4127040" cy="72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80000"/>
              </a:lnSpc>
              <a:buNone/>
            </a:pPr>
            <a:r>
              <a:rPr b="0" lang="en-US" sz="2800" spc="400" strike="noStrike" u="none" cap="all">
                <a:solidFill>
                  <a:srgbClr val="ffffff"/>
                </a:solidFill>
                <a:uFillTx/>
                <a:latin typeface="Posterama Bold"/>
              </a:rPr>
              <a:t>Click to add title</a:t>
            </a:r>
            <a:endParaRPr b="0" lang="en-US" sz="2800" strike="noStrike" u="none">
              <a:solidFill>
                <a:schemeClr val="dk1"/>
              </a:solidFill>
              <a:uFillTx/>
              <a:latin typeface="Bierstadt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2"/>
  </p:sldLayoutIdLst>
</p:sldMaster>
</file>

<file path=ppt/slideMasters/slideMaster1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Picture 2" descr=""/>
          <p:cNvPicPr/>
          <p:nvPr/>
        </p:nvPicPr>
        <p:blipFill>
          <a:blip r:embed="rId2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 w="0">
            <a:noFill/>
          </a:ln>
        </p:spPr>
      </p:pic>
      <p:sp>
        <p:nvSpPr>
          <p:cNvPr id="208" name="PlaceHolder 1"/>
          <p:cNvSpPr>
            <a:spLocks noGrp="1"/>
          </p:cNvSpPr>
          <p:nvPr>
            <p:ph type="dt" idx="40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000" spc="99" strike="noStrike" u="none" cap="all">
                <a:solidFill>
                  <a:schemeClr val="lt1">
                    <a:lumMod val="95000"/>
                  </a:schemeClr>
                </a:solidFill>
                <a:uFillTx/>
                <a:latin typeface="Posterama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1000" spc="99" strike="noStrike" u="none" cap="all">
                <a:solidFill>
                  <a:schemeClr val="lt1">
                    <a:lumMod val="95000"/>
                  </a:schemeClr>
                </a:solidFill>
                <a:uFillTx/>
                <a:latin typeface="Posterama"/>
              </a:rPr>
              <a:t> </a:t>
            </a:r>
            <a:endParaRPr b="0" lang="en-ZM" sz="10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09" name="PlaceHolder 2"/>
          <p:cNvSpPr>
            <a:spLocks noGrp="1"/>
          </p:cNvSpPr>
          <p:nvPr>
            <p:ph type="ftr" idx="41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defRPr b="0" lang="en-US" sz="1000" spc="99" strike="noStrike" u="none" cap="all">
                <a:solidFill>
                  <a:schemeClr val="lt1">
                    <a:lumMod val="95000"/>
                  </a:schemeClr>
                </a:solidFill>
                <a:uFillTx/>
                <a:latin typeface="Posterama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</a:pPr>
            <a:r>
              <a:rPr b="0" lang="en-US" sz="1000" spc="99" strike="noStrike" u="none" cap="all">
                <a:solidFill>
                  <a:schemeClr val="lt1">
                    <a:lumMod val="95000"/>
                  </a:schemeClr>
                </a:solidFill>
                <a:uFillTx/>
                <a:latin typeface="Posterama"/>
              </a:rPr>
              <a:t> </a:t>
            </a:r>
            <a:endParaRPr b="0" lang="en-ZM" sz="10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10" name="PlaceHolder 3"/>
          <p:cNvSpPr>
            <a:spLocks noGrp="1"/>
          </p:cNvSpPr>
          <p:nvPr>
            <p:ph type="sldNum" idx="42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000" spc="99" strike="noStrike" u="none" cap="all">
                <a:solidFill>
                  <a:schemeClr val="lt1">
                    <a:lumMod val="95000"/>
                  </a:schemeClr>
                </a:solidFill>
                <a:uFillTx/>
                <a:latin typeface="Posteram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1979EF36-2DEE-4186-9A0A-598700B57D5A}" type="slidenum">
              <a:rPr b="0" lang="en-US" sz="1000" spc="99" strike="noStrike" u="none" cap="all">
                <a:solidFill>
                  <a:schemeClr val="lt1">
                    <a:lumMod val="95000"/>
                  </a:schemeClr>
                </a:solidFill>
                <a:uFillTx/>
                <a:latin typeface="Posterama"/>
              </a:rPr>
              <a:t>1</a:t>
            </a:fld>
            <a:endParaRPr b="0" lang="en-ZM" sz="10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11" name="PlaceHolder 4"/>
          <p:cNvSpPr>
            <a:spLocks noGrp="1"/>
          </p:cNvSpPr>
          <p:nvPr>
            <p:ph type="body"/>
          </p:nvPr>
        </p:nvSpPr>
        <p:spPr>
          <a:xfrm>
            <a:off x="360" y="730080"/>
            <a:ext cx="3580920" cy="53884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trike="noStrike" u="none">
                <a:solidFill>
                  <a:schemeClr val="lt1"/>
                </a:solidFill>
                <a:uFillTx/>
                <a:latin typeface="Bierstadt"/>
              </a:rPr>
              <a:t>Click to add photo</a:t>
            </a:r>
            <a:endParaRPr b="0" lang="en-US" sz="1800" strike="noStrike" u="none">
              <a:solidFill>
                <a:schemeClr val="dk1"/>
              </a:solidFill>
              <a:uFillTx/>
              <a:latin typeface="Bierstadt"/>
            </a:endParaRPr>
          </a:p>
        </p:txBody>
      </p:sp>
      <p:sp>
        <p:nvSpPr>
          <p:cNvPr id="212" name="PlaceHolder 5"/>
          <p:cNvSpPr>
            <a:spLocks noGrp="1"/>
          </p:cNvSpPr>
          <p:nvPr>
            <p:ph type="body"/>
          </p:nvPr>
        </p:nvSpPr>
        <p:spPr>
          <a:xfrm>
            <a:off x="6746400" y="1921320"/>
            <a:ext cx="228960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600" spc="201" strike="noStrike" u="none" cap="all">
                <a:solidFill>
                  <a:schemeClr val="accent5"/>
                </a:solidFill>
                <a:uFillTx/>
                <a:latin typeface="Posterama Bold"/>
              </a:rPr>
              <a:t>Click to add title</a:t>
            </a:r>
            <a:endParaRPr b="0" lang="en-US" sz="1600" strike="noStrike" u="none">
              <a:solidFill>
                <a:schemeClr val="dk1"/>
              </a:solidFill>
              <a:uFillTx/>
              <a:latin typeface="Bierstadt"/>
            </a:endParaRPr>
          </a:p>
        </p:txBody>
      </p:sp>
      <p:sp>
        <p:nvSpPr>
          <p:cNvPr id="213" name="PlaceHolder 6"/>
          <p:cNvSpPr>
            <a:spLocks noGrp="1"/>
          </p:cNvSpPr>
          <p:nvPr>
            <p:ph type="body"/>
          </p:nvPr>
        </p:nvSpPr>
        <p:spPr>
          <a:xfrm>
            <a:off x="6746400" y="2245680"/>
            <a:ext cx="2289600" cy="1739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914400">
              <a:lnSpc>
                <a:spcPct val="114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chemeClr val="lt1"/>
                </a:solidFill>
                <a:uFillTx/>
                <a:latin typeface="Bierstadt"/>
              </a:rPr>
              <a:t>Click to add text</a:t>
            </a:r>
            <a:endParaRPr b="0" lang="en-US" sz="1400" strike="noStrike" u="none">
              <a:solidFill>
                <a:schemeClr val="dk1"/>
              </a:solidFill>
              <a:uFillTx/>
              <a:latin typeface="Bierstadt"/>
            </a:endParaRPr>
          </a:p>
        </p:txBody>
      </p:sp>
      <p:sp>
        <p:nvSpPr>
          <p:cNvPr id="214" name="PlaceHolder 7"/>
          <p:cNvSpPr>
            <a:spLocks noGrp="1"/>
          </p:cNvSpPr>
          <p:nvPr>
            <p:ph type="body"/>
          </p:nvPr>
        </p:nvSpPr>
        <p:spPr>
          <a:xfrm>
            <a:off x="4065480" y="2245680"/>
            <a:ext cx="2289600" cy="1739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914400">
              <a:lnSpc>
                <a:spcPct val="114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chemeClr val="lt1"/>
                </a:solidFill>
                <a:uFillTx/>
                <a:latin typeface="Bierstadt"/>
              </a:rPr>
              <a:t>Click to add text</a:t>
            </a:r>
            <a:endParaRPr b="0" lang="en-US" sz="1400" strike="noStrike" u="none">
              <a:solidFill>
                <a:schemeClr val="dk1"/>
              </a:solidFill>
              <a:uFillTx/>
              <a:latin typeface="Bierstadt"/>
            </a:endParaRPr>
          </a:p>
        </p:txBody>
      </p:sp>
      <p:sp>
        <p:nvSpPr>
          <p:cNvPr id="215" name="PlaceHolder 8"/>
          <p:cNvSpPr>
            <a:spLocks noGrp="1"/>
          </p:cNvSpPr>
          <p:nvPr>
            <p:ph type="body"/>
          </p:nvPr>
        </p:nvSpPr>
        <p:spPr>
          <a:xfrm>
            <a:off x="6746400" y="4443120"/>
            <a:ext cx="2289600" cy="1463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914400">
              <a:lnSpc>
                <a:spcPct val="114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chemeClr val="lt1"/>
                </a:solidFill>
                <a:uFillTx/>
                <a:latin typeface="Bierstadt"/>
              </a:rPr>
              <a:t>Click to add text</a:t>
            </a:r>
            <a:endParaRPr b="0" lang="en-US" sz="1400" strike="noStrike" u="none">
              <a:solidFill>
                <a:schemeClr val="dk1"/>
              </a:solidFill>
              <a:uFillTx/>
              <a:latin typeface="Bierstadt"/>
            </a:endParaRPr>
          </a:p>
        </p:txBody>
      </p:sp>
      <p:sp>
        <p:nvSpPr>
          <p:cNvPr id="216" name="PlaceHolder 9"/>
          <p:cNvSpPr>
            <a:spLocks noGrp="1"/>
          </p:cNvSpPr>
          <p:nvPr>
            <p:ph type="body"/>
          </p:nvPr>
        </p:nvSpPr>
        <p:spPr>
          <a:xfrm>
            <a:off x="4065480" y="4451040"/>
            <a:ext cx="2289600" cy="1456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914400">
              <a:lnSpc>
                <a:spcPct val="114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chemeClr val="lt1"/>
                </a:solidFill>
                <a:uFillTx/>
                <a:latin typeface="Bierstadt"/>
              </a:rPr>
              <a:t>Click to add text</a:t>
            </a:r>
            <a:endParaRPr b="0" lang="en-US" sz="1400" strike="noStrike" u="none">
              <a:solidFill>
                <a:schemeClr val="dk1"/>
              </a:solidFill>
              <a:uFillTx/>
              <a:latin typeface="Bierstadt"/>
            </a:endParaRPr>
          </a:p>
        </p:txBody>
      </p:sp>
      <p:sp>
        <p:nvSpPr>
          <p:cNvPr id="217" name="PlaceHolder 10"/>
          <p:cNvSpPr>
            <a:spLocks noGrp="1"/>
          </p:cNvSpPr>
          <p:nvPr>
            <p:ph type="body"/>
          </p:nvPr>
        </p:nvSpPr>
        <p:spPr>
          <a:xfrm>
            <a:off x="4065480" y="1921320"/>
            <a:ext cx="228960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600" spc="201" strike="noStrike" u="none" cap="all">
                <a:solidFill>
                  <a:schemeClr val="accent5"/>
                </a:solidFill>
                <a:uFillTx/>
                <a:latin typeface="Posterama Bold"/>
              </a:rPr>
              <a:t>Click to add title</a:t>
            </a:r>
            <a:endParaRPr b="0" lang="en-US" sz="1600" strike="noStrike" u="none">
              <a:solidFill>
                <a:schemeClr val="dk1"/>
              </a:solidFill>
              <a:uFillTx/>
              <a:latin typeface="Bierstadt"/>
            </a:endParaRPr>
          </a:p>
        </p:txBody>
      </p:sp>
      <p:sp>
        <p:nvSpPr>
          <p:cNvPr id="218" name="PlaceHolder 11"/>
          <p:cNvSpPr>
            <a:spLocks noGrp="1"/>
          </p:cNvSpPr>
          <p:nvPr>
            <p:ph type="body"/>
          </p:nvPr>
        </p:nvSpPr>
        <p:spPr>
          <a:xfrm>
            <a:off x="6746400" y="4118760"/>
            <a:ext cx="228960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600" spc="201" strike="noStrike" u="none" cap="all">
                <a:solidFill>
                  <a:schemeClr val="accent5"/>
                </a:solidFill>
                <a:uFillTx/>
                <a:latin typeface="Posterama Bold"/>
              </a:rPr>
              <a:t>Click to add title</a:t>
            </a:r>
            <a:endParaRPr b="0" lang="en-US" sz="1600" strike="noStrike" u="none">
              <a:solidFill>
                <a:schemeClr val="dk1"/>
              </a:solidFill>
              <a:uFillTx/>
              <a:latin typeface="Bierstadt"/>
            </a:endParaRPr>
          </a:p>
        </p:txBody>
      </p:sp>
      <p:sp>
        <p:nvSpPr>
          <p:cNvPr id="219" name="PlaceHolder 12"/>
          <p:cNvSpPr>
            <a:spLocks noGrp="1"/>
          </p:cNvSpPr>
          <p:nvPr>
            <p:ph type="body"/>
          </p:nvPr>
        </p:nvSpPr>
        <p:spPr>
          <a:xfrm>
            <a:off x="4065480" y="4118760"/>
            <a:ext cx="228960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600" spc="201" strike="noStrike" u="none" cap="all">
                <a:solidFill>
                  <a:schemeClr val="accent5"/>
                </a:solidFill>
                <a:uFillTx/>
                <a:latin typeface="Posterama Bold"/>
              </a:rPr>
              <a:t>Click to add title</a:t>
            </a:r>
            <a:endParaRPr b="0" lang="en-US" sz="1600" strike="noStrike" u="none">
              <a:solidFill>
                <a:schemeClr val="dk1"/>
              </a:solidFill>
              <a:uFillTx/>
              <a:latin typeface="Bierstadt"/>
            </a:endParaRPr>
          </a:p>
        </p:txBody>
      </p:sp>
      <p:sp>
        <p:nvSpPr>
          <p:cNvPr id="220" name="PlaceHolder 13"/>
          <p:cNvSpPr>
            <a:spLocks noGrp="1"/>
          </p:cNvSpPr>
          <p:nvPr>
            <p:ph type="body"/>
          </p:nvPr>
        </p:nvSpPr>
        <p:spPr>
          <a:xfrm>
            <a:off x="9417960" y="1921320"/>
            <a:ext cx="228960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600" spc="201" strike="noStrike" u="none" cap="all">
                <a:solidFill>
                  <a:schemeClr val="accent5"/>
                </a:solidFill>
                <a:uFillTx/>
                <a:latin typeface="Posterama Bold"/>
              </a:rPr>
              <a:t>Click to add title</a:t>
            </a:r>
            <a:endParaRPr b="0" lang="en-US" sz="1600" strike="noStrike" u="none">
              <a:solidFill>
                <a:schemeClr val="dk1"/>
              </a:solidFill>
              <a:uFillTx/>
              <a:latin typeface="Bierstadt"/>
            </a:endParaRPr>
          </a:p>
        </p:txBody>
      </p:sp>
      <p:sp>
        <p:nvSpPr>
          <p:cNvPr id="221" name="PlaceHolder 14"/>
          <p:cNvSpPr>
            <a:spLocks noGrp="1"/>
          </p:cNvSpPr>
          <p:nvPr>
            <p:ph type="body"/>
          </p:nvPr>
        </p:nvSpPr>
        <p:spPr>
          <a:xfrm>
            <a:off x="9417960" y="2245680"/>
            <a:ext cx="2289600" cy="1739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914400">
              <a:lnSpc>
                <a:spcPct val="114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chemeClr val="lt1"/>
                </a:solidFill>
                <a:uFillTx/>
                <a:latin typeface="Bierstadt"/>
              </a:rPr>
              <a:t>Click to add text</a:t>
            </a:r>
            <a:endParaRPr b="0" lang="en-US" sz="1400" strike="noStrike" u="none">
              <a:solidFill>
                <a:schemeClr val="dk1"/>
              </a:solidFill>
              <a:uFillTx/>
              <a:latin typeface="Bierstadt"/>
            </a:endParaRPr>
          </a:p>
        </p:txBody>
      </p:sp>
      <p:sp>
        <p:nvSpPr>
          <p:cNvPr id="222" name="PlaceHolder 15"/>
          <p:cNvSpPr>
            <a:spLocks noGrp="1"/>
          </p:cNvSpPr>
          <p:nvPr>
            <p:ph type="title"/>
          </p:nvPr>
        </p:nvSpPr>
        <p:spPr>
          <a:xfrm>
            <a:off x="4065480" y="1185120"/>
            <a:ext cx="7287840" cy="469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92500" lnSpcReduction="9999"/>
          </a:bodyPr>
          <a:p>
            <a:pPr indent="0" defTabSz="914400">
              <a:lnSpc>
                <a:spcPct val="100000"/>
              </a:lnSpc>
              <a:buNone/>
            </a:pPr>
            <a:r>
              <a:rPr b="0" lang="en-US" sz="2800" spc="400" strike="noStrike" u="none" cap="all">
                <a:solidFill>
                  <a:srgbClr val="000000"/>
                </a:solidFill>
                <a:uFillTx/>
                <a:latin typeface="Posterama Bold"/>
              </a:rPr>
              <a:t>Click to add title</a:t>
            </a:r>
            <a:endParaRPr b="0" lang="en-US" sz="2800" strike="noStrike" u="none">
              <a:solidFill>
                <a:schemeClr val="dk1"/>
              </a:solidFill>
              <a:uFillTx/>
              <a:latin typeface="Bierstadt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7" r:id="rId3"/>
  </p:sldLayoutIdLst>
</p:sldMaster>
</file>

<file path=ppt/slideMasters/slideMaster1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Picture 2" descr=""/>
          <p:cNvPicPr/>
          <p:nvPr/>
        </p:nvPicPr>
        <p:blipFill>
          <a:blip r:embed="rId2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 w="0">
            <a:noFill/>
          </a:ln>
        </p:spPr>
      </p:pic>
      <p:sp>
        <p:nvSpPr>
          <p:cNvPr id="224" name="PlaceHolder 1"/>
          <p:cNvSpPr>
            <a:spLocks noGrp="1"/>
          </p:cNvSpPr>
          <p:nvPr>
            <p:ph type="dt" idx="43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000" spc="99" strike="noStrike" u="none" cap="all">
                <a:solidFill>
                  <a:schemeClr val="lt1">
                    <a:lumMod val="95000"/>
                  </a:schemeClr>
                </a:solidFill>
                <a:uFillTx/>
                <a:latin typeface="Posterama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1000" spc="99" strike="noStrike" u="none" cap="all">
                <a:solidFill>
                  <a:schemeClr val="lt1">
                    <a:lumMod val="95000"/>
                  </a:schemeClr>
                </a:solidFill>
                <a:uFillTx/>
                <a:latin typeface="Posterama"/>
              </a:rPr>
              <a:t> </a:t>
            </a:r>
            <a:endParaRPr b="0" lang="en-ZM" sz="10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25" name="PlaceHolder 2"/>
          <p:cNvSpPr>
            <a:spLocks noGrp="1"/>
          </p:cNvSpPr>
          <p:nvPr>
            <p:ph type="ftr" idx="44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defRPr b="0" lang="en-US" sz="1000" spc="99" strike="noStrike" u="none" cap="all">
                <a:solidFill>
                  <a:schemeClr val="lt1">
                    <a:lumMod val="95000"/>
                  </a:schemeClr>
                </a:solidFill>
                <a:uFillTx/>
                <a:latin typeface="Posterama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</a:pPr>
            <a:r>
              <a:rPr b="0" lang="en-US" sz="1000" spc="99" strike="noStrike" u="none" cap="all">
                <a:solidFill>
                  <a:schemeClr val="lt1">
                    <a:lumMod val="95000"/>
                  </a:schemeClr>
                </a:solidFill>
                <a:uFillTx/>
                <a:latin typeface="Posterama"/>
              </a:rPr>
              <a:t> </a:t>
            </a:r>
            <a:endParaRPr b="0" lang="en-ZM" sz="10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26" name="PlaceHolder 3"/>
          <p:cNvSpPr>
            <a:spLocks noGrp="1"/>
          </p:cNvSpPr>
          <p:nvPr>
            <p:ph type="sldNum" idx="45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000" spc="99" strike="noStrike" u="none" cap="all">
                <a:solidFill>
                  <a:schemeClr val="lt1">
                    <a:lumMod val="95000"/>
                  </a:schemeClr>
                </a:solidFill>
                <a:uFillTx/>
                <a:latin typeface="Posteram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B5C328E4-929A-40B8-9188-2653B1D34D84}" type="slidenum">
              <a:rPr b="0" lang="en-US" sz="1000" spc="99" strike="noStrike" u="none" cap="all">
                <a:solidFill>
                  <a:schemeClr val="lt1">
                    <a:lumMod val="95000"/>
                  </a:schemeClr>
                </a:solidFill>
                <a:uFillTx/>
                <a:latin typeface="Posterama"/>
              </a:rPr>
              <a:t>1</a:t>
            </a:fld>
            <a:endParaRPr b="0" lang="en-ZM" sz="10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27" name="PlaceHolder 4"/>
          <p:cNvSpPr>
            <a:spLocks noGrp="1"/>
          </p:cNvSpPr>
          <p:nvPr>
            <p:ph type="body"/>
          </p:nvPr>
        </p:nvSpPr>
        <p:spPr>
          <a:xfrm>
            <a:off x="8506800" y="1335240"/>
            <a:ext cx="28587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600" spc="201" strike="noStrike" u="none" cap="all">
                <a:solidFill>
                  <a:schemeClr val="accent5"/>
                </a:solidFill>
                <a:uFillTx/>
                <a:latin typeface="Posterama Bold"/>
              </a:rPr>
              <a:t>Click to add title</a:t>
            </a:r>
            <a:endParaRPr b="0" lang="en-US" sz="1600" strike="noStrike" u="none">
              <a:solidFill>
                <a:schemeClr val="dk1"/>
              </a:solidFill>
              <a:uFillTx/>
              <a:latin typeface="Bierstadt"/>
            </a:endParaRPr>
          </a:p>
        </p:txBody>
      </p:sp>
      <p:sp>
        <p:nvSpPr>
          <p:cNvPr id="228" name="PlaceHolder 5"/>
          <p:cNvSpPr>
            <a:spLocks noGrp="1"/>
          </p:cNvSpPr>
          <p:nvPr>
            <p:ph type="body"/>
          </p:nvPr>
        </p:nvSpPr>
        <p:spPr>
          <a:xfrm>
            <a:off x="8506800" y="1639800"/>
            <a:ext cx="2858760" cy="1474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914400">
              <a:lnSpc>
                <a:spcPct val="114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chemeClr val="lt1"/>
                </a:solidFill>
                <a:uFillTx/>
                <a:latin typeface="Bierstadt"/>
              </a:rPr>
              <a:t>Click to add text</a:t>
            </a:r>
            <a:endParaRPr b="0" lang="en-US" sz="1400" strike="noStrike" u="none">
              <a:solidFill>
                <a:schemeClr val="dk1"/>
              </a:solidFill>
              <a:uFillTx/>
              <a:latin typeface="Bierstadt"/>
            </a:endParaRPr>
          </a:p>
        </p:txBody>
      </p:sp>
      <p:sp>
        <p:nvSpPr>
          <p:cNvPr id="229" name="PlaceHolder 6"/>
          <p:cNvSpPr>
            <a:spLocks noGrp="1"/>
          </p:cNvSpPr>
          <p:nvPr>
            <p:ph type="body"/>
          </p:nvPr>
        </p:nvSpPr>
        <p:spPr>
          <a:xfrm>
            <a:off x="5167440" y="1639800"/>
            <a:ext cx="2858760" cy="1517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914400">
              <a:lnSpc>
                <a:spcPct val="114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chemeClr val="lt1"/>
                </a:solidFill>
                <a:uFillTx/>
                <a:latin typeface="Bierstadt"/>
              </a:rPr>
              <a:t>Click to add text</a:t>
            </a:r>
            <a:endParaRPr b="0" lang="en-US" sz="1400" strike="noStrike" u="none">
              <a:solidFill>
                <a:schemeClr val="dk1"/>
              </a:solidFill>
              <a:uFillTx/>
              <a:latin typeface="Bierstadt"/>
            </a:endParaRPr>
          </a:p>
        </p:txBody>
      </p:sp>
      <p:sp>
        <p:nvSpPr>
          <p:cNvPr id="230" name="PlaceHolder 7"/>
          <p:cNvSpPr>
            <a:spLocks noGrp="1"/>
          </p:cNvSpPr>
          <p:nvPr>
            <p:ph type="body"/>
          </p:nvPr>
        </p:nvSpPr>
        <p:spPr>
          <a:xfrm>
            <a:off x="8506800" y="3837240"/>
            <a:ext cx="2858760" cy="1532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914400">
              <a:lnSpc>
                <a:spcPct val="114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chemeClr val="lt1"/>
                </a:solidFill>
                <a:uFillTx/>
                <a:latin typeface="Bierstadt"/>
              </a:rPr>
              <a:t>Click to add text</a:t>
            </a:r>
            <a:endParaRPr b="0" lang="en-US" sz="1400" strike="noStrike" u="none">
              <a:solidFill>
                <a:schemeClr val="dk1"/>
              </a:solidFill>
              <a:uFillTx/>
              <a:latin typeface="Bierstadt"/>
            </a:endParaRPr>
          </a:p>
        </p:txBody>
      </p:sp>
      <p:sp>
        <p:nvSpPr>
          <p:cNvPr id="231" name="PlaceHolder 8"/>
          <p:cNvSpPr>
            <a:spLocks noGrp="1"/>
          </p:cNvSpPr>
          <p:nvPr>
            <p:ph type="body"/>
          </p:nvPr>
        </p:nvSpPr>
        <p:spPr>
          <a:xfrm>
            <a:off x="5167440" y="3845160"/>
            <a:ext cx="2858760" cy="1526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914400">
              <a:lnSpc>
                <a:spcPct val="114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chemeClr val="lt1"/>
                </a:solidFill>
                <a:uFillTx/>
                <a:latin typeface="Bierstadt"/>
              </a:rPr>
              <a:t>Click to add text</a:t>
            </a:r>
            <a:endParaRPr b="0" lang="en-US" sz="1400" strike="noStrike" u="none">
              <a:solidFill>
                <a:schemeClr val="dk1"/>
              </a:solidFill>
              <a:uFillTx/>
              <a:latin typeface="Bierstadt"/>
            </a:endParaRPr>
          </a:p>
        </p:txBody>
      </p:sp>
      <p:sp>
        <p:nvSpPr>
          <p:cNvPr id="232" name="PlaceHolder 9"/>
          <p:cNvSpPr>
            <a:spLocks noGrp="1"/>
          </p:cNvSpPr>
          <p:nvPr>
            <p:ph type="body"/>
          </p:nvPr>
        </p:nvSpPr>
        <p:spPr>
          <a:xfrm>
            <a:off x="5167440" y="1335240"/>
            <a:ext cx="28587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600" spc="201" strike="noStrike" u="none" cap="all">
                <a:solidFill>
                  <a:schemeClr val="accent5"/>
                </a:solidFill>
                <a:uFillTx/>
                <a:latin typeface="Posterama Bold"/>
              </a:rPr>
              <a:t>Click to add title</a:t>
            </a:r>
            <a:endParaRPr b="0" lang="en-US" sz="1600" strike="noStrike" u="none">
              <a:solidFill>
                <a:schemeClr val="dk1"/>
              </a:solidFill>
              <a:uFillTx/>
              <a:latin typeface="Bierstadt"/>
            </a:endParaRPr>
          </a:p>
        </p:txBody>
      </p:sp>
      <p:sp>
        <p:nvSpPr>
          <p:cNvPr id="233" name="PlaceHolder 10"/>
          <p:cNvSpPr>
            <a:spLocks noGrp="1"/>
          </p:cNvSpPr>
          <p:nvPr>
            <p:ph type="body"/>
          </p:nvPr>
        </p:nvSpPr>
        <p:spPr>
          <a:xfrm>
            <a:off x="8506800" y="3532680"/>
            <a:ext cx="28587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600" spc="201" strike="noStrike" u="none" cap="all">
                <a:solidFill>
                  <a:schemeClr val="accent5"/>
                </a:solidFill>
                <a:uFillTx/>
                <a:latin typeface="Posterama Bold"/>
              </a:rPr>
              <a:t>Click to add title</a:t>
            </a:r>
            <a:endParaRPr b="0" lang="en-US" sz="1600" strike="noStrike" u="none">
              <a:solidFill>
                <a:schemeClr val="dk1"/>
              </a:solidFill>
              <a:uFillTx/>
              <a:latin typeface="Bierstadt"/>
            </a:endParaRPr>
          </a:p>
        </p:txBody>
      </p:sp>
      <p:sp>
        <p:nvSpPr>
          <p:cNvPr id="234" name="PlaceHolder 11"/>
          <p:cNvSpPr>
            <a:spLocks noGrp="1"/>
          </p:cNvSpPr>
          <p:nvPr>
            <p:ph type="body"/>
          </p:nvPr>
        </p:nvSpPr>
        <p:spPr>
          <a:xfrm>
            <a:off x="5167440" y="3532680"/>
            <a:ext cx="28587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600" spc="201" strike="noStrike" u="none" cap="all">
                <a:solidFill>
                  <a:schemeClr val="accent5"/>
                </a:solidFill>
                <a:uFillTx/>
                <a:latin typeface="Posterama Bold"/>
              </a:rPr>
              <a:t>Click to add title</a:t>
            </a:r>
            <a:endParaRPr b="0" lang="en-US" sz="1600" strike="noStrike" u="none">
              <a:solidFill>
                <a:schemeClr val="dk1"/>
              </a:solidFill>
              <a:uFillTx/>
              <a:latin typeface="Bierstadt"/>
            </a:endParaRPr>
          </a:p>
        </p:txBody>
      </p:sp>
      <p:sp>
        <p:nvSpPr>
          <p:cNvPr id="235" name="PlaceHolder 12"/>
          <p:cNvSpPr>
            <a:spLocks noGrp="1"/>
          </p:cNvSpPr>
          <p:nvPr>
            <p:ph type="title"/>
          </p:nvPr>
        </p:nvSpPr>
        <p:spPr>
          <a:xfrm>
            <a:off x="1384200" y="2768760"/>
            <a:ext cx="2956320" cy="1128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lnSpcReduction="9999"/>
          </a:bodyPr>
          <a:p>
            <a:pPr indent="0" defTabSz="914400">
              <a:lnSpc>
                <a:spcPct val="125000"/>
              </a:lnSpc>
              <a:buNone/>
            </a:pPr>
            <a:r>
              <a:rPr b="0" lang="en-US" sz="2800" spc="400" strike="noStrike" u="none" cap="all">
                <a:solidFill>
                  <a:srgbClr val="000000"/>
                </a:solidFill>
                <a:uFillTx/>
                <a:latin typeface="Posterama Bold"/>
              </a:rPr>
              <a:t>Click to add title</a:t>
            </a:r>
            <a:endParaRPr b="0" lang="en-US" sz="2800" strike="noStrike" u="none">
              <a:solidFill>
                <a:schemeClr val="dk1"/>
              </a:solidFill>
              <a:uFillTx/>
              <a:latin typeface="Bierstadt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9" r:id="rId3"/>
  </p:sldLayoutIdLst>
</p:sldMaster>
</file>

<file path=ppt/slideMasters/slideMaster1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Picture 2" descr=""/>
          <p:cNvPicPr/>
          <p:nvPr/>
        </p:nvPicPr>
        <p:blipFill>
          <a:blip r:embed="rId2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 w="0">
            <a:noFill/>
          </a:ln>
        </p:spPr>
      </p:pic>
      <p:sp>
        <p:nvSpPr>
          <p:cNvPr id="237" name="PlaceHolder 1"/>
          <p:cNvSpPr>
            <a:spLocks noGrp="1"/>
          </p:cNvSpPr>
          <p:nvPr>
            <p:ph type="dt" idx="46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000" spc="99" strike="noStrike" u="none" cap="all">
                <a:solidFill>
                  <a:schemeClr val="lt1">
                    <a:lumMod val="95000"/>
                  </a:schemeClr>
                </a:solidFill>
                <a:uFillTx/>
                <a:latin typeface="Posterama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1000" spc="99" strike="noStrike" u="none" cap="all">
                <a:solidFill>
                  <a:schemeClr val="lt1">
                    <a:lumMod val="95000"/>
                  </a:schemeClr>
                </a:solidFill>
                <a:uFillTx/>
                <a:latin typeface="Posterama"/>
              </a:rPr>
              <a:t> </a:t>
            </a:r>
            <a:endParaRPr b="0" lang="en-ZM" sz="10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38" name="PlaceHolder 2"/>
          <p:cNvSpPr>
            <a:spLocks noGrp="1"/>
          </p:cNvSpPr>
          <p:nvPr>
            <p:ph type="ftr" idx="47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defRPr b="0" lang="en-US" sz="1000" spc="99" strike="noStrike" u="none" cap="all">
                <a:solidFill>
                  <a:schemeClr val="lt1">
                    <a:lumMod val="95000"/>
                  </a:schemeClr>
                </a:solidFill>
                <a:uFillTx/>
                <a:latin typeface="Posterama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</a:pPr>
            <a:r>
              <a:rPr b="0" lang="en-US" sz="1000" spc="99" strike="noStrike" u="none" cap="all">
                <a:solidFill>
                  <a:schemeClr val="lt1">
                    <a:lumMod val="95000"/>
                  </a:schemeClr>
                </a:solidFill>
                <a:uFillTx/>
                <a:latin typeface="Posterama"/>
              </a:rPr>
              <a:t> </a:t>
            </a:r>
            <a:endParaRPr b="0" lang="en-ZM" sz="10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39" name="PlaceHolder 3"/>
          <p:cNvSpPr>
            <a:spLocks noGrp="1"/>
          </p:cNvSpPr>
          <p:nvPr>
            <p:ph type="sldNum" idx="48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000" spc="99" strike="noStrike" u="none" cap="all">
                <a:solidFill>
                  <a:schemeClr val="lt1">
                    <a:lumMod val="95000"/>
                  </a:schemeClr>
                </a:solidFill>
                <a:uFillTx/>
                <a:latin typeface="Posteram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351A0694-A445-420B-ABD1-E4437B4A58DD}" type="slidenum">
              <a:rPr b="0" lang="en-US" sz="1000" spc="99" strike="noStrike" u="none" cap="all">
                <a:solidFill>
                  <a:schemeClr val="lt1">
                    <a:lumMod val="95000"/>
                  </a:schemeClr>
                </a:solidFill>
                <a:uFillTx/>
                <a:latin typeface="Posterama"/>
              </a:rPr>
              <a:t>1</a:t>
            </a:fld>
            <a:endParaRPr b="0" lang="en-ZM" sz="10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40" name="PlaceHolder 4"/>
          <p:cNvSpPr>
            <a:spLocks noGrp="1"/>
          </p:cNvSpPr>
          <p:nvPr>
            <p:ph type="body"/>
          </p:nvPr>
        </p:nvSpPr>
        <p:spPr>
          <a:xfrm>
            <a:off x="620640" y="3639240"/>
            <a:ext cx="23835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algn="ctr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600" spc="201" strike="noStrike" u="none" cap="all">
                <a:solidFill>
                  <a:schemeClr val="accent5"/>
                </a:solidFill>
                <a:uFillTx/>
                <a:latin typeface="Posterama Bold"/>
              </a:rPr>
              <a:t>Click to add title</a:t>
            </a:r>
            <a:endParaRPr b="0" lang="en-US" sz="1600" strike="noStrike" u="none">
              <a:solidFill>
                <a:schemeClr val="dk1"/>
              </a:solidFill>
              <a:uFillTx/>
              <a:latin typeface="Bierstadt"/>
            </a:endParaRPr>
          </a:p>
        </p:txBody>
      </p:sp>
      <p:sp>
        <p:nvSpPr>
          <p:cNvPr id="241" name="PlaceHolder 5"/>
          <p:cNvSpPr>
            <a:spLocks noGrp="1"/>
          </p:cNvSpPr>
          <p:nvPr>
            <p:ph type="body"/>
          </p:nvPr>
        </p:nvSpPr>
        <p:spPr>
          <a:xfrm>
            <a:off x="620640" y="3965760"/>
            <a:ext cx="2383560" cy="1125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algn="ctr" defTabSz="914400">
              <a:lnSpc>
                <a:spcPct val="114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chemeClr val="lt1"/>
                </a:solidFill>
                <a:uFillTx/>
                <a:latin typeface="Bierstadt"/>
              </a:rPr>
              <a:t>Click to add text</a:t>
            </a:r>
            <a:endParaRPr b="0" lang="en-US" sz="1400" strike="noStrike" u="none">
              <a:solidFill>
                <a:schemeClr val="dk1"/>
              </a:solidFill>
              <a:uFillTx/>
              <a:latin typeface="Bierstadt"/>
            </a:endParaRPr>
          </a:p>
        </p:txBody>
      </p:sp>
      <p:sp>
        <p:nvSpPr>
          <p:cNvPr id="242" name="PlaceHolder 6"/>
          <p:cNvSpPr>
            <a:spLocks noGrp="1"/>
          </p:cNvSpPr>
          <p:nvPr>
            <p:ph type="body"/>
          </p:nvPr>
        </p:nvSpPr>
        <p:spPr>
          <a:xfrm>
            <a:off x="3479040" y="3969720"/>
            <a:ext cx="2383560" cy="1125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algn="ctr" defTabSz="914400">
              <a:lnSpc>
                <a:spcPct val="114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chemeClr val="lt1"/>
                </a:solidFill>
                <a:uFillTx/>
                <a:latin typeface="Bierstadt"/>
              </a:rPr>
              <a:t>Click to add text</a:t>
            </a:r>
            <a:endParaRPr b="0" lang="en-US" sz="1400" strike="noStrike" u="none">
              <a:solidFill>
                <a:schemeClr val="dk1"/>
              </a:solidFill>
              <a:uFillTx/>
              <a:latin typeface="Bierstadt"/>
            </a:endParaRPr>
          </a:p>
        </p:txBody>
      </p:sp>
      <p:sp>
        <p:nvSpPr>
          <p:cNvPr id="243" name="PlaceHolder 7"/>
          <p:cNvSpPr>
            <a:spLocks noGrp="1"/>
          </p:cNvSpPr>
          <p:nvPr>
            <p:ph type="body"/>
          </p:nvPr>
        </p:nvSpPr>
        <p:spPr>
          <a:xfrm>
            <a:off x="6337440" y="3953520"/>
            <a:ext cx="2383560" cy="1125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algn="ctr" defTabSz="914400">
              <a:lnSpc>
                <a:spcPct val="114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chemeClr val="lt1"/>
                </a:solidFill>
                <a:uFillTx/>
                <a:latin typeface="Bierstadt"/>
              </a:rPr>
              <a:t>Click to add text</a:t>
            </a:r>
            <a:endParaRPr b="0" lang="en-US" sz="1400" strike="noStrike" u="none">
              <a:solidFill>
                <a:schemeClr val="dk1"/>
              </a:solidFill>
              <a:uFillTx/>
              <a:latin typeface="Bierstadt"/>
            </a:endParaRPr>
          </a:p>
        </p:txBody>
      </p:sp>
      <p:sp>
        <p:nvSpPr>
          <p:cNvPr id="244" name="PlaceHolder 8"/>
          <p:cNvSpPr>
            <a:spLocks noGrp="1"/>
          </p:cNvSpPr>
          <p:nvPr>
            <p:ph type="body"/>
          </p:nvPr>
        </p:nvSpPr>
        <p:spPr>
          <a:xfrm>
            <a:off x="9188280" y="3953520"/>
            <a:ext cx="2383560" cy="1125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algn="ctr" defTabSz="914400">
              <a:lnSpc>
                <a:spcPct val="114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chemeClr val="lt1"/>
                </a:solidFill>
                <a:uFillTx/>
                <a:latin typeface="Bierstadt"/>
              </a:rPr>
              <a:t>Click to add text</a:t>
            </a:r>
            <a:endParaRPr b="0" lang="en-US" sz="1400" strike="noStrike" u="none">
              <a:solidFill>
                <a:schemeClr val="dk1"/>
              </a:solidFill>
              <a:uFillTx/>
              <a:latin typeface="Bierstadt"/>
            </a:endParaRPr>
          </a:p>
        </p:txBody>
      </p:sp>
      <p:sp>
        <p:nvSpPr>
          <p:cNvPr id="245" name="PlaceHolder 9"/>
          <p:cNvSpPr>
            <a:spLocks noGrp="1"/>
          </p:cNvSpPr>
          <p:nvPr>
            <p:ph type="body"/>
          </p:nvPr>
        </p:nvSpPr>
        <p:spPr>
          <a:xfrm>
            <a:off x="3419640" y="3639240"/>
            <a:ext cx="2502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algn="ctr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600" spc="201" strike="noStrike" u="none" cap="all">
                <a:solidFill>
                  <a:schemeClr val="accent5"/>
                </a:solidFill>
                <a:uFillTx/>
                <a:latin typeface="Posterama Bold"/>
              </a:rPr>
              <a:t>Click to add title</a:t>
            </a:r>
            <a:endParaRPr b="0" lang="en-US" sz="1600" strike="noStrike" u="none">
              <a:solidFill>
                <a:schemeClr val="dk1"/>
              </a:solidFill>
              <a:uFillTx/>
              <a:latin typeface="Bierstadt"/>
            </a:endParaRPr>
          </a:p>
        </p:txBody>
      </p:sp>
      <p:sp>
        <p:nvSpPr>
          <p:cNvPr id="246" name="PlaceHolder 10"/>
          <p:cNvSpPr>
            <a:spLocks noGrp="1"/>
          </p:cNvSpPr>
          <p:nvPr>
            <p:ph type="body"/>
          </p:nvPr>
        </p:nvSpPr>
        <p:spPr>
          <a:xfrm>
            <a:off x="6337440" y="3639240"/>
            <a:ext cx="23835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algn="ctr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600" spc="201" strike="noStrike" u="none" cap="all">
                <a:solidFill>
                  <a:schemeClr val="accent5"/>
                </a:solidFill>
                <a:uFillTx/>
                <a:latin typeface="Posterama Bold"/>
              </a:rPr>
              <a:t>Click to add title</a:t>
            </a:r>
            <a:endParaRPr b="0" lang="en-US" sz="1600" strike="noStrike" u="none">
              <a:solidFill>
                <a:schemeClr val="dk1"/>
              </a:solidFill>
              <a:uFillTx/>
              <a:latin typeface="Bierstadt"/>
            </a:endParaRPr>
          </a:p>
        </p:txBody>
      </p:sp>
      <p:sp>
        <p:nvSpPr>
          <p:cNvPr id="247" name="PlaceHolder 11"/>
          <p:cNvSpPr>
            <a:spLocks noGrp="1"/>
          </p:cNvSpPr>
          <p:nvPr>
            <p:ph type="body"/>
          </p:nvPr>
        </p:nvSpPr>
        <p:spPr>
          <a:xfrm>
            <a:off x="9188280" y="3639240"/>
            <a:ext cx="23835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algn="ctr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600" spc="201" strike="noStrike" u="none" cap="all">
                <a:solidFill>
                  <a:schemeClr val="accent5"/>
                </a:solidFill>
                <a:uFillTx/>
                <a:latin typeface="Posterama Bold"/>
              </a:rPr>
              <a:t>Click to add title</a:t>
            </a:r>
            <a:endParaRPr b="0" lang="en-US" sz="1600" strike="noStrike" u="none">
              <a:solidFill>
                <a:schemeClr val="dk1"/>
              </a:solidFill>
              <a:uFillTx/>
              <a:latin typeface="Bierstadt"/>
            </a:endParaRPr>
          </a:p>
        </p:txBody>
      </p:sp>
      <p:sp>
        <p:nvSpPr>
          <p:cNvPr id="248" name="PlaceHolder 12"/>
          <p:cNvSpPr>
            <a:spLocks noGrp="1"/>
          </p:cNvSpPr>
          <p:nvPr>
            <p:ph type="title"/>
          </p:nvPr>
        </p:nvSpPr>
        <p:spPr>
          <a:xfrm>
            <a:off x="2452680" y="1581840"/>
            <a:ext cx="7286400" cy="63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 algn="ctr" defTabSz="914400">
              <a:lnSpc>
                <a:spcPct val="125000"/>
              </a:lnSpc>
              <a:buNone/>
            </a:pPr>
            <a:r>
              <a:rPr b="0" lang="en-US" sz="2800" spc="400" strike="noStrike" u="none" cap="all">
                <a:solidFill>
                  <a:srgbClr val="000000"/>
                </a:solidFill>
                <a:uFillTx/>
                <a:latin typeface="Posterama Bold"/>
              </a:rPr>
              <a:t>Click to add title</a:t>
            </a:r>
            <a:endParaRPr b="0" lang="en-US" sz="2800" strike="noStrike" u="none">
              <a:solidFill>
                <a:schemeClr val="dk1"/>
              </a:solidFill>
              <a:uFillTx/>
              <a:latin typeface="Bierstadt"/>
            </a:endParaRPr>
          </a:p>
        </p:txBody>
      </p:sp>
      <p:sp>
        <p:nvSpPr>
          <p:cNvPr id="249" name="PlaceHolder 13"/>
          <p:cNvSpPr>
            <a:spLocks noGrp="1"/>
          </p:cNvSpPr>
          <p:nvPr>
            <p:ph type="body"/>
          </p:nvPr>
        </p:nvSpPr>
        <p:spPr>
          <a:xfrm>
            <a:off x="1510560" y="2847240"/>
            <a:ext cx="603000" cy="603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 fontScale="25000" lnSpcReduction="19999"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900" strike="noStrike" u="none">
                <a:solidFill>
                  <a:schemeClr val="dk1"/>
                </a:solidFill>
                <a:uFillTx/>
                <a:latin typeface="Bierstadt"/>
              </a:rPr>
              <a:t>Click to edit the outline text format</a:t>
            </a:r>
            <a:endParaRPr b="0" lang="en-US" sz="900" strike="noStrike" u="none">
              <a:solidFill>
                <a:schemeClr val="dk1"/>
              </a:solidFill>
              <a:uFillTx/>
              <a:latin typeface="Bierstadt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900" strike="noStrike" u="none">
                <a:solidFill>
                  <a:schemeClr val="dk1"/>
                </a:solidFill>
                <a:uFillTx/>
                <a:latin typeface="Bierstadt"/>
              </a:rPr>
              <a:t>Second Outline Level</a:t>
            </a:r>
            <a:endParaRPr b="0" lang="en-US" sz="900" strike="noStrike" u="none">
              <a:solidFill>
                <a:schemeClr val="dk1"/>
              </a:solidFill>
              <a:uFillTx/>
              <a:latin typeface="Bierstadt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900" strike="noStrike" u="none">
                <a:solidFill>
                  <a:schemeClr val="dk1"/>
                </a:solidFill>
                <a:uFillTx/>
                <a:latin typeface="Bierstadt"/>
              </a:rPr>
              <a:t>Third Outline Level</a:t>
            </a:r>
            <a:endParaRPr b="0" lang="en-US" sz="900" strike="noStrike" u="none">
              <a:solidFill>
                <a:schemeClr val="dk1"/>
              </a:solidFill>
              <a:uFillTx/>
              <a:latin typeface="Bierstadt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900" strike="noStrike" u="none">
                <a:solidFill>
                  <a:schemeClr val="dk1"/>
                </a:solidFill>
                <a:uFillTx/>
                <a:latin typeface="Bierstadt"/>
              </a:rPr>
              <a:t>Fourth Outline Level</a:t>
            </a:r>
            <a:endParaRPr b="0" lang="en-US" sz="900" strike="noStrike" u="none">
              <a:solidFill>
                <a:schemeClr val="dk1"/>
              </a:solidFill>
              <a:uFillTx/>
              <a:latin typeface="Bierstadt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900" strike="noStrike" u="none">
                <a:solidFill>
                  <a:schemeClr val="dk1"/>
                </a:solidFill>
                <a:uFillTx/>
                <a:latin typeface="Bierstadt"/>
              </a:rPr>
              <a:t>Fifth Outline Level</a:t>
            </a:r>
            <a:endParaRPr b="0" lang="en-US" sz="900" strike="noStrike" u="none">
              <a:solidFill>
                <a:schemeClr val="dk1"/>
              </a:solidFill>
              <a:uFillTx/>
              <a:latin typeface="Bierstadt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900" strike="noStrike" u="none">
                <a:solidFill>
                  <a:schemeClr val="dk1"/>
                </a:solidFill>
                <a:uFillTx/>
                <a:latin typeface="Bierstadt"/>
              </a:rPr>
              <a:t>Sixth Outline Level</a:t>
            </a:r>
            <a:endParaRPr b="0" lang="en-US" sz="900" strike="noStrike" u="none">
              <a:solidFill>
                <a:schemeClr val="dk1"/>
              </a:solidFill>
              <a:uFillTx/>
              <a:latin typeface="Bierstadt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900" strike="noStrike" u="none">
                <a:solidFill>
                  <a:schemeClr val="dk1"/>
                </a:solidFill>
                <a:uFillTx/>
                <a:latin typeface="Bierstadt"/>
              </a:rPr>
              <a:t>Seventh Outline Level</a:t>
            </a:r>
            <a:endParaRPr b="0" lang="en-US" sz="900" strike="noStrike" u="none">
              <a:solidFill>
                <a:schemeClr val="dk1"/>
              </a:solidFill>
              <a:uFillTx/>
              <a:latin typeface="Bierstadt"/>
            </a:endParaRPr>
          </a:p>
        </p:txBody>
      </p:sp>
      <p:sp>
        <p:nvSpPr>
          <p:cNvPr id="250" name="PlaceHolder 14"/>
          <p:cNvSpPr>
            <a:spLocks noGrp="1"/>
          </p:cNvSpPr>
          <p:nvPr>
            <p:ph type="body"/>
          </p:nvPr>
        </p:nvSpPr>
        <p:spPr>
          <a:xfrm>
            <a:off x="4368960" y="2847240"/>
            <a:ext cx="603000" cy="603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 fontScale="25000" lnSpcReduction="19999"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900" strike="noStrike" u="none">
                <a:solidFill>
                  <a:schemeClr val="dk1"/>
                </a:solidFill>
                <a:uFillTx/>
                <a:latin typeface="Bierstadt"/>
              </a:rPr>
              <a:t>Click to edit the outline text format</a:t>
            </a:r>
            <a:endParaRPr b="0" lang="en-US" sz="900" strike="noStrike" u="none">
              <a:solidFill>
                <a:schemeClr val="dk1"/>
              </a:solidFill>
              <a:uFillTx/>
              <a:latin typeface="Bierstadt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900" strike="noStrike" u="none">
                <a:solidFill>
                  <a:schemeClr val="dk1"/>
                </a:solidFill>
                <a:uFillTx/>
                <a:latin typeface="Bierstadt"/>
              </a:rPr>
              <a:t>Second Outline Level</a:t>
            </a:r>
            <a:endParaRPr b="0" lang="en-US" sz="900" strike="noStrike" u="none">
              <a:solidFill>
                <a:schemeClr val="dk1"/>
              </a:solidFill>
              <a:uFillTx/>
              <a:latin typeface="Bierstadt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900" strike="noStrike" u="none">
                <a:solidFill>
                  <a:schemeClr val="dk1"/>
                </a:solidFill>
                <a:uFillTx/>
                <a:latin typeface="Bierstadt"/>
              </a:rPr>
              <a:t>Third Outline Level</a:t>
            </a:r>
            <a:endParaRPr b="0" lang="en-US" sz="900" strike="noStrike" u="none">
              <a:solidFill>
                <a:schemeClr val="dk1"/>
              </a:solidFill>
              <a:uFillTx/>
              <a:latin typeface="Bierstadt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900" strike="noStrike" u="none">
                <a:solidFill>
                  <a:schemeClr val="dk1"/>
                </a:solidFill>
                <a:uFillTx/>
                <a:latin typeface="Bierstadt"/>
              </a:rPr>
              <a:t>Fourth Outline Level</a:t>
            </a:r>
            <a:endParaRPr b="0" lang="en-US" sz="900" strike="noStrike" u="none">
              <a:solidFill>
                <a:schemeClr val="dk1"/>
              </a:solidFill>
              <a:uFillTx/>
              <a:latin typeface="Bierstadt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900" strike="noStrike" u="none">
                <a:solidFill>
                  <a:schemeClr val="dk1"/>
                </a:solidFill>
                <a:uFillTx/>
                <a:latin typeface="Bierstadt"/>
              </a:rPr>
              <a:t>Fifth Outline Level</a:t>
            </a:r>
            <a:endParaRPr b="0" lang="en-US" sz="900" strike="noStrike" u="none">
              <a:solidFill>
                <a:schemeClr val="dk1"/>
              </a:solidFill>
              <a:uFillTx/>
              <a:latin typeface="Bierstadt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900" strike="noStrike" u="none">
                <a:solidFill>
                  <a:schemeClr val="dk1"/>
                </a:solidFill>
                <a:uFillTx/>
                <a:latin typeface="Bierstadt"/>
              </a:rPr>
              <a:t>Sixth Outline Level</a:t>
            </a:r>
            <a:endParaRPr b="0" lang="en-US" sz="900" strike="noStrike" u="none">
              <a:solidFill>
                <a:schemeClr val="dk1"/>
              </a:solidFill>
              <a:uFillTx/>
              <a:latin typeface="Bierstadt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900" strike="noStrike" u="none">
                <a:solidFill>
                  <a:schemeClr val="dk1"/>
                </a:solidFill>
                <a:uFillTx/>
                <a:latin typeface="Bierstadt"/>
              </a:rPr>
              <a:t>Seventh Outline Level</a:t>
            </a:r>
            <a:endParaRPr b="0" lang="en-US" sz="900" strike="noStrike" u="none">
              <a:solidFill>
                <a:schemeClr val="dk1"/>
              </a:solidFill>
              <a:uFillTx/>
              <a:latin typeface="Bierstadt"/>
            </a:endParaRPr>
          </a:p>
        </p:txBody>
      </p:sp>
      <p:sp>
        <p:nvSpPr>
          <p:cNvPr id="251" name="PlaceHolder 15"/>
          <p:cNvSpPr>
            <a:spLocks noGrp="1"/>
          </p:cNvSpPr>
          <p:nvPr>
            <p:ph type="body"/>
          </p:nvPr>
        </p:nvSpPr>
        <p:spPr>
          <a:xfrm>
            <a:off x="7227720" y="2847240"/>
            <a:ext cx="603000" cy="603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 fontScale="25000" lnSpcReduction="19999"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900" strike="noStrike" u="none">
                <a:solidFill>
                  <a:schemeClr val="dk1"/>
                </a:solidFill>
                <a:uFillTx/>
                <a:latin typeface="Bierstadt"/>
              </a:rPr>
              <a:t>Click to edit the outline text format</a:t>
            </a:r>
            <a:endParaRPr b="0" lang="en-US" sz="900" strike="noStrike" u="none">
              <a:solidFill>
                <a:schemeClr val="dk1"/>
              </a:solidFill>
              <a:uFillTx/>
              <a:latin typeface="Bierstadt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900" strike="noStrike" u="none">
                <a:solidFill>
                  <a:schemeClr val="dk1"/>
                </a:solidFill>
                <a:uFillTx/>
                <a:latin typeface="Bierstadt"/>
              </a:rPr>
              <a:t>Second Outline Level</a:t>
            </a:r>
            <a:endParaRPr b="0" lang="en-US" sz="900" strike="noStrike" u="none">
              <a:solidFill>
                <a:schemeClr val="dk1"/>
              </a:solidFill>
              <a:uFillTx/>
              <a:latin typeface="Bierstadt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900" strike="noStrike" u="none">
                <a:solidFill>
                  <a:schemeClr val="dk1"/>
                </a:solidFill>
                <a:uFillTx/>
                <a:latin typeface="Bierstadt"/>
              </a:rPr>
              <a:t>Third Outline Level</a:t>
            </a:r>
            <a:endParaRPr b="0" lang="en-US" sz="900" strike="noStrike" u="none">
              <a:solidFill>
                <a:schemeClr val="dk1"/>
              </a:solidFill>
              <a:uFillTx/>
              <a:latin typeface="Bierstadt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900" strike="noStrike" u="none">
                <a:solidFill>
                  <a:schemeClr val="dk1"/>
                </a:solidFill>
                <a:uFillTx/>
                <a:latin typeface="Bierstadt"/>
              </a:rPr>
              <a:t>Fourth Outline Level</a:t>
            </a:r>
            <a:endParaRPr b="0" lang="en-US" sz="900" strike="noStrike" u="none">
              <a:solidFill>
                <a:schemeClr val="dk1"/>
              </a:solidFill>
              <a:uFillTx/>
              <a:latin typeface="Bierstadt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900" strike="noStrike" u="none">
                <a:solidFill>
                  <a:schemeClr val="dk1"/>
                </a:solidFill>
                <a:uFillTx/>
                <a:latin typeface="Bierstadt"/>
              </a:rPr>
              <a:t>Fifth Outline Level</a:t>
            </a:r>
            <a:endParaRPr b="0" lang="en-US" sz="900" strike="noStrike" u="none">
              <a:solidFill>
                <a:schemeClr val="dk1"/>
              </a:solidFill>
              <a:uFillTx/>
              <a:latin typeface="Bierstadt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900" strike="noStrike" u="none">
                <a:solidFill>
                  <a:schemeClr val="dk1"/>
                </a:solidFill>
                <a:uFillTx/>
                <a:latin typeface="Bierstadt"/>
              </a:rPr>
              <a:t>Sixth Outline Level</a:t>
            </a:r>
            <a:endParaRPr b="0" lang="en-US" sz="900" strike="noStrike" u="none">
              <a:solidFill>
                <a:schemeClr val="dk1"/>
              </a:solidFill>
              <a:uFillTx/>
              <a:latin typeface="Bierstadt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900" strike="noStrike" u="none">
                <a:solidFill>
                  <a:schemeClr val="dk1"/>
                </a:solidFill>
                <a:uFillTx/>
                <a:latin typeface="Bierstadt"/>
              </a:rPr>
              <a:t>Seventh Outline Level</a:t>
            </a:r>
            <a:endParaRPr b="0" lang="en-US" sz="900" strike="noStrike" u="none">
              <a:solidFill>
                <a:schemeClr val="dk1"/>
              </a:solidFill>
              <a:uFillTx/>
              <a:latin typeface="Bierstadt"/>
            </a:endParaRPr>
          </a:p>
        </p:txBody>
      </p:sp>
      <p:sp>
        <p:nvSpPr>
          <p:cNvPr id="252" name="PlaceHolder 16"/>
          <p:cNvSpPr>
            <a:spLocks noGrp="1"/>
          </p:cNvSpPr>
          <p:nvPr>
            <p:ph type="body"/>
          </p:nvPr>
        </p:nvSpPr>
        <p:spPr>
          <a:xfrm>
            <a:off x="10078560" y="2847240"/>
            <a:ext cx="603000" cy="603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 fontScale="25000" lnSpcReduction="19999"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900" strike="noStrike" u="none">
                <a:solidFill>
                  <a:schemeClr val="dk1"/>
                </a:solidFill>
                <a:uFillTx/>
                <a:latin typeface="Bierstadt"/>
              </a:rPr>
              <a:t>Click to edit the outline text format</a:t>
            </a:r>
            <a:endParaRPr b="0" lang="en-US" sz="900" strike="noStrike" u="none">
              <a:solidFill>
                <a:schemeClr val="dk1"/>
              </a:solidFill>
              <a:uFillTx/>
              <a:latin typeface="Bierstadt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900" strike="noStrike" u="none">
                <a:solidFill>
                  <a:schemeClr val="dk1"/>
                </a:solidFill>
                <a:uFillTx/>
                <a:latin typeface="Bierstadt"/>
              </a:rPr>
              <a:t>Second Outline Level</a:t>
            </a:r>
            <a:endParaRPr b="0" lang="en-US" sz="900" strike="noStrike" u="none">
              <a:solidFill>
                <a:schemeClr val="dk1"/>
              </a:solidFill>
              <a:uFillTx/>
              <a:latin typeface="Bierstadt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900" strike="noStrike" u="none">
                <a:solidFill>
                  <a:schemeClr val="dk1"/>
                </a:solidFill>
                <a:uFillTx/>
                <a:latin typeface="Bierstadt"/>
              </a:rPr>
              <a:t>Third Outline Level</a:t>
            </a:r>
            <a:endParaRPr b="0" lang="en-US" sz="900" strike="noStrike" u="none">
              <a:solidFill>
                <a:schemeClr val="dk1"/>
              </a:solidFill>
              <a:uFillTx/>
              <a:latin typeface="Bierstadt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900" strike="noStrike" u="none">
                <a:solidFill>
                  <a:schemeClr val="dk1"/>
                </a:solidFill>
                <a:uFillTx/>
                <a:latin typeface="Bierstadt"/>
              </a:rPr>
              <a:t>Fourth Outline Level</a:t>
            </a:r>
            <a:endParaRPr b="0" lang="en-US" sz="900" strike="noStrike" u="none">
              <a:solidFill>
                <a:schemeClr val="dk1"/>
              </a:solidFill>
              <a:uFillTx/>
              <a:latin typeface="Bierstadt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900" strike="noStrike" u="none">
                <a:solidFill>
                  <a:schemeClr val="dk1"/>
                </a:solidFill>
                <a:uFillTx/>
                <a:latin typeface="Bierstadt"/>
              </a:rPr>
              <a:t>Fifth Outline Level</a:t>
            </a:r>
            <a:endParaRPr b="0" lang="en-US" sz="900" strike="noStrike" u="none">
              <a:solidFill>
                <a:schemeClr val="dk1"/>
              </a:solidFill>
              <a:uFillTx/>
              <a:latin typeface="Bierstadt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900" strike="noStrike" u="none">
                <a:solidFill>
                  <a:schemeClr val="dk1"/>
                </a:solidFill>
                <a:uFillTx/>
                <a:latin typeface="Bierstadt"/>
              </a:rPr>
              <a:t>Sixth Outline Level</a:t>
            </a:r>
            <a:endParaRPr b="0" lang="en-US" sz="900" strike="noStrike" u="none">
              <a:solidFill>
                <a:schemeClr val="dk1"/>
              </a:solidFill>
              <a:uFillTx/>
              <a:latin typeface="Bierstadt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900" strike="noStrike" u="none">
                <a:solidFill>
                  <a:schemeClr val="dk1"/>
                </a:solidFill>
                <a:uFillTx/>
                <a:latin typeface="Bierstadt"/>
              </a:rPr>
              <a:t>Seventh Outline Level</a:t>
            </a:r>
            <a:endParaRPr b="0" lang="en-US" sz="900" strike="noStrike" u="none">
              <a:solidFill>
                <a:schemeClr val="dk1"/>
              </a:solidFill>
              <a:uFillTx/>
              <a:latin typeface="Bierstadt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1" r:id="rId3"/>
  </p:sldLayoutIdLst>
</p:sldMaster>
</file>

<file path=ppt/slideMasters/slideMaster1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Picture 7" descr=""/>
          <p:cNvPicPr/>
          <p:nvPr/>
        </p:nvPicPr>
        <p:blipFill>
          <a:blip r:embed="rId2"/>
          <a:stretch/>
        </p:blipFill>
        <p:spPr>
          <a:xfrm>
            <a:off x="1800" y="0"/>
            <a:ext cx="12188160" cy="6857640"/>
          </a:xfrm>
          <a:prstGeom prst="rect">
            <a:avLst/>
          </a:prstGeom>
          <a:ln w="0">
            <a:noFill/>
          </a:ln>
        </p:spPr>
      </p:pic>
      <p:sp>
        <p:nvSpPr>
          <p:cNvPr id="254" name="PlaceHolder 1"/>
          <p:cNvSpPr>
            <a:spLocks noGrp="1"/>
          </p:cNvSpPr>
          <p:nvPr>
            <p:ph type="body"/>
          </p:nvPr>
        </p:nvSpPr>
        <p:spPr>
          <a:xfrm>
            <a:off x="622440" y="730080"/>
            <a:ext cx="6456600" cy="53884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trike="noStrike" u="none">
                <a:solidFill>
                  <a:schemeClr val="lt1"/>
                </a:solidFill>
                <a:uFillTx/>
                <a:latin typeface="Bierstadt"/>
              </a:rPr>
              <a:t>Click to add photo</a:t>
            </a:r>
            <a:endParaRPr b="0" lang="en-US" sz="1800" strike="noStrike" u="none">
              <a:solidFill>
                <a:schemeClr val="dk1"/>
              </a:solidFill>
              <a:uFillTx/>
              <a:latin typeface="Bierstadt"/>
            </a:endParaRPr>
          </a:p>
        </p:txBody>
      </p:sp>
      <p:sp>
        <p:nvSpPr>
          <p:cNvPr id="255" name="PlaceHolder 2"/>
          <p:cNvSpPr>
            <a:spLocks noGrp="1"/>
          </p:cNvSpPr>
          <p:nvPr>
            <p:ph type="title"/>
          </p:nvPr>
        </p:nvSpPr>
        <p:spPr>
          <a:xfrm>
            <a:off x="6467760" y="1882080"/>
            <a:ext cx="5748840" cy="3084120"/>
          </a:xfrm>
          <a:prstGeom prst="rect">
            <a:avLst/>
          </a:prstGeom>
          <a:solidFill>
            <a:schemeClr val="lt2">
              <a:alpha val="93000"/>
            </a:schemeClr>
          </a:solidFill>
          <a:ln w="0">
            <a:noFill/>
          </a:ln>
        </p:spPr>
        <p:txBody>
          <a:bodyPr lIns="694800" rIns="91440" tIns="713160" bIns="45720" anchor="t">
            <a:normAutofit/>
          </a:bodyPr>
          <a:p>
            <a:pPr indent="0" defTabSz="914400">
              <a:lnSpc>
                <a:spcPct val="100000"/>
              </a:lnSpc>
              <a:buNone/>
            </a:pPr>
            <a:r>
              <a:rPr b="0" lang="en-US" sz="2800" spc="400" strike="noStrike" u="none" cap="all">
                <a:solidFill>
                  <a:srgbClr val="000000"/>
                </a:solidFill>
                <a:uFillTx/>
                <a:latin typeface="Posterama Bold"/>
              </a:rPr>
              <a:t>Click to add title</a:t>
            </a:r>
            <a:endParaRPr b="0" lang="en-US" sz="2800" strike="noStrike" u="none">
              <a:solidFill>
                <a:schemeClr val="dk1"/>
              </a:solidFill>
              <a:uFillTx/>
              <a:latin typeface="Bierstadt"/>
            </a:endParaRPr>
          </a:p>
        </p:txBody>
      </p:sp>
      <p:sp>
        <p:nvSpPr>
          <p:cNvPr id="256" name="PlaceHolder 3"/>
          <p:cNvSpPr>
            <a:spLocks noGrp="1"/>
          </p:cNvSpPr>
          <p:nvPr>
            <p:ph type="body"/>
          </p:nvPr>
        </p:nvSpPr>
        <p:spPr>
          <a:xfrm>
            <a:off x="7079400" y="3201480"/>
            <a:ext cx="4614120" cy="1291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125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400" spc="99" strike="noStrike" u="none">
                <a:solidFill>
                  <a:schemeClr val="accent2"/>
                </a:solidFill>
                <a:uFillTx/>
                <a:latin typeface="Bierstadt"/>
              </a:rPr>
              <a:t>Click to add text</a:t>
            </a:r>
            <a:endParaRPr b="0" lang="en-US" sz="1400" strike="noStrike" u="none">
              <a:solidFill>
                <a:schemeClr val="dk1"/>
              </a:solidFill>
              <a:uFillTx/>
              <a:latin typeface="Bierstadt"/>
            </a:endParaRPr>
          </a:p>
        </p:txBody>
      </p:sp>
      <p:sp>
        <p:nvSpPr>
          <p:cNvPr id="257" name="PlaceHolder 4"/>
          <p:cNvSpPr>
            <a:spLocks noGrp="1"/>
          </p:cNvSpPr>
          <p:nvPr>
            <p:ph type="dt" idx="49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000" spc="99" strike="noStrike" u="none" cap="all">
                <a:solidFill>
                  <a:schemeClr val="lt1">
                    <a:lumMod val="95000"/>
                  </a:schemeClr>
                </a:solidFill>
                <a:uFillTx/>
                <a:latin typeface="Posterama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1000" spc="99" strike="noStrike" u="none" cap="all">
                <a:solidFill>
                  <a:schemeClr val="lt1">
                    <a:lumMod val="95000"/>
                  </a:schemeClr>
                </a:solidFill>
                <a:uFillTx/>
                <a:latin typeface="Posterama"/>
              </a:rPr>
              <a:t>&lt;date/time&gt;</a:t>
            </a:r>
            <a:endParaRPr b="0" lang="en-ZM" sz="10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58" name="PlaceHolder 5"/>
          <p:cNvSpPr>
            <a:spLocks noGrp="1"/>
          </p:cNvSpPr>
          <p:nvPr>
            <p:ph type="ftr" idx="50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defRPr b="0" lang="en-US" sz="1000" spc="99" strike="noStrike" u="none" cap="all">
                <a:solidFill>
                  <a:schemeClr val="lt1">
                    <a:lumMod val="95000"/>
                  </a:schemeClr>
                </a:solidFill>
                <a:uFillTx/>
                <a:latin typeface="Posterama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</a:pPr>
            <a:r>
              <a:rPr b="0" lang="en-US" sz="1000" spc="99" strike="noStrike" u="none" cap="all">
                <a:solidFill>
                  <a:schemeClr val="lt1">
                    <a:lumMod val="95000"/>
                  </a:schemeClr>
                </a:solidFill>
                <a:uFillTx/>
                <a:latin typeface="Posterama"/>
              </a:rPr>
              <a:t>&lt;footer&gt;</a:t>
            </a:r>
            <a:endParaRPr b="0" lang="en-ZM" sz="10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59" name="PlaceHolder 6"/>
          <p:cNvSpPr>
            <a:spLocks noGrp="1"/>
          </p:cNvSpPr>
          <p:nvPr>
            <p:ph type="sldNum" idx="51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000" spc="99" strike="noStrike" u="none" cap="all">
                <a:solidFill>
                  <a:schemeClr val="lt1">
                    <a:lumMod val="95000"/>
                  </a:schemeClr>
                </a:solidFill>
                <a:uFillTx/>
                <a:latin typeface="Posteram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54992AA6-7446-4187-9133-E9992C77CA00}" type="slidenum">
              <a:rPr b="0" lang="en-US" sz="1000" spc="99" strike="noStrike" u="none" cap="all">
                <a:solidFill>
                  <a:schemeClr val="lt1">
                    <a:lumMod val="95000"/>
                  </a:schemeClr>
                </a:solidFill>
                <a:uFillTx/>
                <a:latin typeface="Posterama"/>
              </a:rPr>
              <a:t>&lt;number&gt;</a:t>
            </a:fld>
            <a:endParaRPr b="0" lang="en-ZM" sz="10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3" r:id="rId3"/>
  </p:sldLayoutIdLst>
</p:sldMaster>
</file>

<file path=ppt/slideMasters/slideMaster1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PlaceHolder 1"/>
          <p:cNvSpPr>
            <a:spLocks noGrp="1"/>
          </p:cNvSpPr>
          <p:nvPr>
            <p:ph type="body"/>
          </p:nvPr>
        </p:nvSpPr>
        <p:spPr>
          <a:xfrm>
            <a:off x="360" y="0"/>
            <a:ext cx="12191760" cy="6857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trike="noStrike" u="none">
                <a:solidFill>
                  <a:schemeClr val="dk1"/>
                </a:solidFill>
                <a:uFillTx/>
                <a:latin typeface="Bierstadt"/>
              </a:rPr>
              <a:t>Click to add photo</a:t>
            </a:r>
            <a:endParaRPr b="0" lang="en-US" sz="1800" strike="noStrike" u="none">
              <a:solidFill>
                <a:schemeClr val="dk1"/>
              </a:solidFill>
              <a:uFillTx/>
              <a:latin typeface="Bierstadt"/>
            </a:endParaRPr>
          </a:p>
        </p:txBody>
      </p:sp>
      <p:sp>
        <p:nvSpPr>
          <p:cNvPr id="261" name="PlaceHolder 2"/>
          <p:cNvSpPr>
            <a:spLocks noGrp="1"/>
          </p:cNvSpPr>
          <p:nvPr>
            <p:ph type="title"/>
          </p:nvPr>
        </p:nvSpPr>
        <p:spPr>
          <a:xfrm>
            <a:off x="1403280" y="1371600"/>
            <a:ext cx="9384840" cy="985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80000"/>
              </a:lnSpc>
              <a:buNone/>
            </a:pPr>
            <a:r>
              <a:rPr b="0" lang="en-US" sz="5400" spc="400" strike="noStrike" u="none" cap="all">
                <a:solidFill>
                  <a:srgbClr val="000000"/>
                </a:solidFill>
                <a:uFillTx/>
                <a:latin typeface="Posterama Bold"/>
              </a:rPr>
              <a:t>Click to add title</a:t>
            </a:r>
            <a:endParaRPr b="0" lang="en-US" sz="5400" strike="noStrike" u="none">
              <a:solidFill>
                <a:schemeClr val="dk1"/>
              </a:solidFill>
              <a:uFillTx/>
              <a:latin typeface="Bierstadt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2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"/>
          <p:cNvPicPr/>
          <p:nvPr/>
        </p:nvPicPr>
        <p:blipFill>
          <a:blip r:embed="rId2"/>
          <a:stretch/>
        </p:blipFill>
        <p:spPr>
          <a:xfrm>
            <a:off x="1800" y="0"/>
            <a:ext cx="12188160" cy="6857640"/>
          </a:xfrm>
          <a:prstGeom prst="rect">
            <a:avLst/>
          </a:prstGeom>
          <a:ln w="0">
            <a:noFill/>
          </a:ln>
        </p:spPr>
      </p:pic>
      <p:sp>
        <p:nvSpPr>
          <p:cNvPr id="5" name="PlaceHolder 1"/>
          <p:cNvSpPr>
            <a:spLocks noGrp="1"/>
          </p:cNvSpPr>
          <p:nvPr>
            <p:ph type="body"/>
          </p:nvPr>
        </p:nvSpPr>
        <p:spPr>
          <a:xfrm>
            <a:off x="0" y="0"/>
            <a:ext cx="5334120" cy="6867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trike="noStrike" u="none">
                <a:solidFill>
                  <a:schemeClr val="lt1"/>
                </a:solidFill>
                <a:uFillTx/>
                <a:latin typeface="Bierstadt"/>
              </a:rPr>
              <a:t>Click to </a:t>
            </a:r>
            <a:r>
              <a:rPr b="0" lang="en-US" sz="1800" strike="noStrike" u="none">
                <a:solidFill>
                  <a:schemeClr val="lt1"/>
                </a:solidFill>
                <a:uFillTx/>
                <a:latin typeface="Bierstadt"/>
              </a:rPr>
              <a:t>add </a:t>
            </a:r>
            <a:r>
              <a:rPr b="0" lang="en-US" sz="1800" strike="noStrike" u="none">
                <a:solidFill>
                  <a:schemeClr val="lt1"/>
                </a:solidFill>
                <a:uFillTx/>
                <a:latin typeface="Bierstadt"/>
              </a:rPr>
              <a:t>photo</a:t>
            </a:r>
            <a:endParaRPr b="0" lang="en-US" sz="1800" strike="noStrike" u="none">
              <a:solidFill>
                <a:schemeClr val="dk1"/>
              </a:solidFill>
              <a:uFillTx/>
              <a:latin typeface="Bierstadt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dt" idx="1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000" spc="99" strike="noStrike" u="none" cap="all">
                <a:solidFill>
                  <a:schemeClr val="lt1">
                    <a:lumMod val="95000"/>
                  </a:schemeClr>
                </a:solidFill>
                <a:uFillTx/>
                <a:latin typeface="Posterama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1000" spc="99" strike="noStrike" u="none" cap="all">
                <a:solidFill>
                  <a:schemeClr val="lt1">
                    <a:lumMod val="95000"/>
                  </a:schemeClr>
                </a:solidFill>
                <a:uFillTx/>
                <a:latin typeface="Posterama"/>
              </a:rPr>
              <a:t> </a:t>
            </a:r>
            <a:endParaRPr b="0" lang="en-ZM" sz="10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7" name="PlaceHolder 3"/>
          <p:cNvSpPr>
            <a:spLocks noGrp="1"/>
          </p:cNvSpPr>
          <p:nvPr>
            <p:ph type="body"/>
          </p:nvPr>
        </p:nvSpPr>
        <p:spPr>
          <a:xfrm>
            <a:off x="6353640" y="3260520"/>
            <a:ext cx="1151640" cy="767880"/>
          </a:xfrm>
          <a:prstGeom prst="rect">
            <a:avLst/>
          </a:prstGeom>
          <a:noFill/>
          <a:ln w="28440">
            <a:solidFill>
              <a:schemeClr val="accent5">
                <a:lumMod val="40000"/>
                <a:lumOff val="60000"/>
              </a:schemeClr>
            </a:solidFill>
            <a:round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400" spc="99" strike="noStrike" u="none" cap="all">
                <a:solidFill>
                  <a:schemeClr val="accent5">
                    <a:lumMod val="20000"/>
                    <a:lumOff val="80000"/>
                  </a:schemeClr>
                </a:solidFill>
                <a:uFillTx/>
                <a:latin typeface="Posterama Bold"/>
              </a:rPr>
              <a:t>$2B</a:t>
            </a:r>
            <a:endParaRPr b="0" lang="en-US" sz="2400" strike="noStrike" u="none">
              <a:solidFill>
                <a:schemeClr val="dk1"/>
              </a:solidFill>
              <a:uFillTx/>
              <a:latin typeface="Bierstadt"/>
            </a:endParaRPr>
          </a:p>
        </p:txBody>
      </p:sp>
      <p:sp>
        <p:nvSpPr>
          <p:cNvPr id="8" name="PlaceHolder 4"/>
          <p:cNvSpPr>
            <a:spLocks noGrp="1"/>
          </p:cNvSpPr>
          <p:nvPr>
            <p:ph type="ftr" idx="2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defRPr b="0" lang="en-US" sz="1000" spc="99" strike="noStrike" u="none" cap="all">
                <a:solidFill>
                  <a:schemeClr val="lt1">
                    <a:lumMod val="95000"/>
                  </a:schemeClr>
                </a:solidFill>
                <a:uFillTx/>
                <a:latin typeface="Posterama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</a:pPr>
            <a:r>
              <a:rPr b="0" lang="en-US" sz="1000" spc="99" strike="noStrike" u="none" cap="all">
                <a:solidFill>
                  <a:schemeClr val="lt1">
                    <a:lumMod val="95000"/>
                  </a:schemeClr>
                </a:solidFill>
                <a:uFillTx/>
                <a:latin typeface="Posterama"/>
              </a:rPr>
              <a:t> </a:t>
            </a:r>
            <a:endParaRPr b="0" lang="en-ZM" sz="10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9" name="PlaceHolder 5"/>
          <p:cNvSpPr>
            <a:spLocks noGrp="1"/>
          </p:cNvSpPr>
          <p:nvPr>
            <p:ph type="sldNum" idx="3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000" spc="99" strike="noStrike" u="none" cap="all">
                <a:solidFill>
                  <a:schemeClr val="lt1">
                    <a:lumMod val="95000"/>
                  </a:schemeClr>
                </a:solidFill>
                <a:uFillTx/>
                <a:latin typeface="Posteram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8BEF610B-0CBC-4876-B1A2-51F3EA62D59C}" type="slidenum">
              <a:rPr b="0" lang="en-US" sz="1000" spc="99" strike="noStrike" u="none" cap="all">
                <a:solidFill>
                  <a:schemeClr val="lt1">
                    <a:lumMod val="95000"/>
                  </a:schemeClr>
                </a:solidFill>
                <a:uFillTx/>
                <a:latin typeface="Posterama"/>
              </a:rPr>
              <a:t>1</a:t>
            </a:fld>
            <a:endParaRPr b="0" lang="en-ZM" sz="10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0" name="PlaceHolder 6"/>
          <p:cNvSpPr>
            <a:spLocks noGrp="1"/>
          </p:cNvSpPr>
          <p:nvPr>
            <p:ph type="body"/>
          </p:nvPr>
        </p:nvSpPr>
        <p:spPr>
          <a:xfrm>
            <a:off x="6353640" y="4773600"/>
            <a:ext cx="1151640" cy="767880"/>
          </a:xfrm>
          <a:prstGeom prst="rect">
            <a:avLst/>
          </a:prstGeom>
          <a:noFill/>
          <a:ln w="28440">
            <a:solidFill>
              <a:schemeClr val="accent5">
                <a:lumMod val="40000"/>
                <a:lumOff val="60000"/>
              </a:schemeClr>
            </a:solidFill>
            <a:round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400" spc="99" strike="noStrike" u="none" cap="all">
                <a:solidFill>
                  <a:schemeClr val="accent5">
                    <a:lumMod val="20000"/>
                    <a:lumOff val="80000"/>
                  </a:schemeClr>
                </a:solidFill>
                <a:uFillTx/>
                <a:latin typeface="Posterama Bold"/>
              </a:rPr>
              <a:t>$1B</a:t>
            </a:r>
            <a:endParaRPr b="0" lang="en-US" sz="2400" strike="noStrike" u="none">
              <a:solidFill>
                <a:schemeClr val="dk1"/>
              </a:solidFill>
              <a:uFillTx/>
              <a:latin typeface="Bierstadt"/>
            </a:endParaRPr>
          </a:p>
        </p:txBody>
      </p:sp>
      <p:sp>
        <p:nvSpPr>
          <p:cNvPr id="11" name="PlaceHolder 7"/>
          <p:cNvSpPr>
            <a:spLocks noGrp="1"/>
          </p:cNvSpPr>
          <p:nvPr>
            <p:ph type="body"/>
          </p:nvPr>
        </p:nvSpPr>
        <p:spPr>
          <a:xfrm>
            <a:off x="7818120" y="1609920"/>
            <a:ext cx="3364560" cy="1171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125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en-US" sz="1400" spc="99" strike="noStrike" u="none">
                <a:solidFill>
                  <a:schemeClr val="lt1"/>
                </a:solidFill>
                <a:uFillTx/>
                <a:latin typeface="Bierstadt"/>
              </a:rPr>
              <a:t>Click to add </a:t>
            </a:r>
            <a:r>
              <a:rPr b="0" lang="en-US" sz="1400" spc="99" strike="noStrike" u="none">
                <a:solidFill>
                  <a:schemeClr val="lt1"/>
                </a:solidFill>
                <a:uFillTx/>
                <a:latin typeface="Bierstadt"/>
              </a:rPr>
              <a:t>text</a:t>
            </a:r>
            <a:endParaRPr b="0" lang="en-US" sz="1400" strike="noStrike" u="none">
              <a:solidFill>
                <a:schemeClr val="dk1"/>
              </a:solidFill>
              <a:uFillTx/>
              <a:latin typeface="Bierstadt"/>
            </a:endParaRPr>
          </a:p>
        </p:txBody>
      </p:sp>
      <p:sp>
        <p:nvSpPr>
          <p:cNvPr id="12" name="PlaceHolder 8"/>
          <p:cNvSpPr>
            <a:spLocks noGrp="1"/>
          </p:cNvSpPr>
          <p:nvPr>
            <p:ph type="body"/>
          </p:nvPr>
        </p:nvSpPr>
        <p:spPr>
          <a:xfrm>
            <a:off x="6347520" y="1747440"/>
            <a:ext cx="1151640" cy="767880"/>
          </a:xfrm>
          <a:prstGeom prst="rect">
            <a:avLst/>
          </a:prstGeom>
          <a:noFill/>
          <a:ln w="28440">
            <a:solidFill>
              <a:schemeClr val="accent5">
                <a:lumMod val="40000"/>
                <a:lumOff val="60000"/>
              </a:schemeClr>
            </a:solidFill>
            <a:round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400" spc="99" strike="noStrike" u="none" cap="all">
                <a:solidFill>
                  <a:schemeClr val="accent5">
                    <a:lumMod val="20000"/>
                    <a:lumOff val="80000"/>
                  </a:schemeClr>
                </a:solidFill>
                <a:uFillTx/>
                <a:latin typeface="Posterama Bold"/>
              </a:rPr>
              <a:t>$3B</a:t>
            </a:r>
            <a:endParaRPr b="0" lang="en-US" sz="2400" strike="noStrike" u="none">
              <a:solidFill>
                <a:schemeClr val="dk1"/>
              </a:solidFill>
              <a:uFillTx/>
              <a:latin typeface="Bierstadt"/>
            </a:endParaRPr>
          </a:p>
        </p:txBody>
      </p:sp>
      <p:sp>
        <p:nvSpPr>
          <p:cNvPr id="13" name="PlaceHolder 9"/>
          <p:cNvSpPr>
            <a:spLocks noGrp="1"/>
          </p:cNvSpPr>
          <p:nvPr>
            <p:ph type="body"/>
          </p:nvPr>
        </p:nvSpPr>
        <p:spPr>
          <a:xfrm>
            <a:off x="7818120" y="3129480"/>
            <a:ext cx="3364560" cy="117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125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en-US" sz="1400" spc="99" strike="noStrike" u="none">
                <a:solidFill>
                  <a:schemeClr val="lt1"/>
                </a:solidFill>
                <a:uFillTx/>
                <a:latin typeface="Bierstadt"/>
              </a:rPr>
              <a:t>Click to add </a:t>
            </a:r>
            <a:r>
              <a:rPr b="0" lang="en-US" sz="1400" spc="99" strike="noStrike" u="none">
                <a:solidFill>
                  <a:schemeClr val="lt1"/>
                </a:solidFill>
                <a:uFillTx/>
                <a:latin typeface="Bierstadt"/>
              </a:rPr>
              <a:t>text</a:t>
            </a:r>
            <a:endParaRPr b="0" lang="en-US" sz="1400" strike="noStrike" u="none">
              <a:solidFill>
                <a:schemeClr val="dk1"/>
              </a:solidFill>
              <a:uFillTx/>
              <a:latin typeface="Bierstadt"/>
            </a:endParaRPr>
          </a:p>
        </p:txBody>
      </p:sp>
      <p:sp>
        <p:nvSpPr>
          <p:cNvPr id="14" name="PlaceHolder 10"/>
          <p:cNvSpPr>
            <a:spLocks noGrp="1"/>
          </p:cNvSpPr>
          <p:nvPr>
            <p:ph type="body"/>
          </p:nvPr>
        </p:nvSpPr>
        <p:spPr>
          <a:xfrm>
            <a:off x="7818120" y="4648320"/>
            <a:ext cx="3364560" cy="117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125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en-US" sz="1400" spc="99" strike="noStrike" u="none">
                <a:solidFill>
                  <a:schemeClr val="lt1"/>
                </a:solidFill>
                <a:uFillTx/>
                <a:latin typeface="Bierstadt"/>
              </a:rPr>
              <a:t>Click to add text</a:t>
            </a:r>
            <a:endParaRPr b="0" lang="en-US" sz="1400" strike="noStrike" u="none">
              <a:solidFill>
                <a:schemeClr val="dk1"/>
              </a:solidFill>
              <a:uFillTx/>
              <a:latin typeface="Bierstadt"/>
            </a:endParaRPr>
          </a:p>
        </p:txBody>
      </p:sp>
      <p:sp>
        <p:nvSpPr>
          <p:cNvPr id="15" name="PlaceHolder 11"/>
          <p:cNvSpPr>
            <a:spLocks noGrp="1"/>
          </p:cNvSpPr>
          <p:nvPr>
            <p:ph type="title"/>
          </p:nvPr>
        </p:nvSpPr>
        <p:spPr>
          <a:xfrm>
            <a:off x="6207120" y="746640"/>
            <a:ext cx="5184360" cy="465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100000"/>
              </a:lnSpc>
              <a:buNone/>
            </a:pPr>
            <a:r>
              <a:rPr b="0" lang="en-US" sz="2800" spc="400" strike="noStrike" u="none" cap="all">
                <a:solidFill>
                  <a:srgbClr val="000000"/>
                </a:solidFill>
                <a:uFillTx/>
                <a:latin typeface="Posterama Bold"/>
              </a:rPr>
              <a:t>Click to add title</a:t>
            </a:r>
            <a:endParaRPr b="0" lang="en-US" sz="2800" strike="noStrike" u="none">
              <a:solidFill>
                <a:schemeClr val="dk1"/>
              </a:solidFill>
              <a:uFillTx/>
              <a:latin typeface="Bierstadt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3"/>
  </p:sldLayoutIdLst>
</p:sldMaster>
</file>

<file path=ppt/slideMasters/slideMaster2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Picture 2" descr=""/>
          <p:cNvPicPr/>
          <p:nvPr/>
        </p:nvPicPr>
        <p:blipFill>
          <a:blip r:embed="rId2"/>
          <a:stretch/>
        </p:blipFill>
        <p:spPr>
          <a:xfrm>
            <a:off x="1800" y="0"/>
            <a:ext cx="12188160" cy="6857640"/>
          </a:xfrm>
          <a:prstGeom prst="rect">
            <a:avLst/>
          </a:prstGeom>
          <a:ln w="0">
            <a:noFill/>
          </a:ln>
        </p:spPr>
      </p:pic>
      <p:sp>
        <p:nvSpPr>
          <p:cNvPr id="263" name="PlaceHolder 1"/>
          <p:cNvSpPr>
            <a:spLocks noGrp="1"/>
          </p:cNvSpPr>
          <p:nvPr>
            <p:ph type="body"/>
          </p:nvPr>
        </p:nvSpPr>
        <p:spPr>
          <a:xfrm>
            <a:off x="5011560" y="0"/>
            <a:ext cx="7196400" cy="6867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trike="noStrike" u="none">
                <a:solidFill>
                  <a:schemeClr val="lt1"/>
                </a:solidFill>
                <a:uFillTx/>
                <a:latin typeface="Bierstadt"/>
              </a:rPr>
              <a:t>Click to add photo</a:t>
            </a:r>
            <a:endParaRPr b="0" lang="en-US" sz="1800" strike="noStrike" u="none">
              <a:solidFill>
                <a:schemeClr val="dk1"/>
              </a:solidFill>
              <a:uFillTx/>
              <a:latin typeface="Bierstadt"/>
            </a:endParaRPr>
          </a:p>
        </p:txBody>
      </p:sp>
      <p:sp>
        <p:nvSpPr>
          <p:cNvPr id="264" name="PlaceHolder 2"/>
          <p:cNvSpPr>
            <a:spLocks noGrp="1"/>
          </p:cNvSpPr>
          <p:nvPr>
            <p:ph type="title"/>
          </p:nvPr>
        </p:nvSpPr>
        <p:spPr>
          <a:xfrm>
            <a:off x="0" y="1036800"/>
            <a:ext cx="6006600" cy="4784400"/>
          </a:xfrm>
          <a:prstGeom prst="rect">
            <a:avLst/>
          </a:prstGeom>
          <a:solidFill>
            <a:schemeClr val="accent6">
              <a:alpha val="80000"/>
            </a:schemeClr>
          </a:solidFill>
          <a:ln w="0">
            <a:noFill/>
          </a:ln>
        </p:spPr>
        <p:txBody>
          <a:bodyPr lIns="822960" rIns="91440" tIns="640080" bIns="45720" anchor="t">
            <a:normAutofit/>
          </a:bodyPr>
          <a:p>
            <a:pPr indent="0" defTabSz="914400">
              <a:lnSpc>
                <a:spcPct val="100000"/>
              </a:lnSpc>
              <a:buNone/>
            </a:pPr>
            <a:r>
              <a:rPr b="0" lang="en-US" sz="2800" spc="400" strike="noStrike" u="none" cap="all">
                <a:solidFill>
                  <a:srgbClr val="000000"/>
                </a:solidFill>
                <a:uFillTx/>
                <a:latin typeface="Posterama Bold"/>
              </a:rPr>
              <a:t>Click to add title</a:t>
            </a:r>
            <a:endParaRPr b="0" lang="en-US" sz="2800" strike="noStrike" u="none">
              <a:solidFill>
                <a:schemeClr val="dk1"/>
              </a:solidFill>
              <a:uFillTx/>
              <a:latin typeface="Bierstadt"/>
            </a:endParaRPr>
          </a:p>
        </p:txBody>
      </p:sp>
      <p:sp>
        <p:nvSpPr>
          <p:cNvPr id="265" name="PlaceHolder 3"/>
          <p:cNvSpPr>
            <a:spLocks noGrp="1"/>
          </p:cNvSpPr>
          <p:nvPr>
            <p:ph type="body"/>
          </p:nvPr>
        </p:nvSpPr>
        <p:spPr>
          <a:xfrm>
            <a:off x="729000" y="2368440"/>
            <a:ext cx="47707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600" spc="201" strike="noStrike" u="none" cap="all">
                <a:solidFill>
                  <a:schemeClr val="accent2"/>
                </a:solidFill>
                <a:uFillTx/>
                <a:latin typeface="Posterama Bold"/>
              </a:rPr>
              <a:t>Click to add title</a:t>
            </a:r>
            <a:endParaRPr b="0" lang="en-US" sz="1600" strike="noStrike" u="none">
              <a:solidFill>
                <a:schemeClr val="dk1"/>
              </a:solidFill>
              <a:uFillTx/>
              <a:latin typeface="Bierstadt"/>
            </a:endParaRPr>
          </a:p>
        </p:txBody>
      </p:sp>
      <p:sp>
        <p:nvSpPr>
          <p:cNvPr id="266" name="PlaceHolder 4"/>
          <p:cNvSpPr>
            <a:spLocks noGrp="1"/>
          </p:cNvSpPr>
          <p:nvPr>
            <p:ph type="body"/>
          </p:nvPr>
        </p:nvSpPr>
        <p:spPr>
          <a:xfrm>
            <a:off x="729000" y="2604960"/>
            <a:ext cx="4770720" cy="800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914400">
              <a:lnSpc>
                <a:spcPct val="114000"/>
              </a:lnSpc>
              <a:buNone/>
              <a:tabLst>
                <a:tab algn="l" pos="0"/>
              </a:tabLst>
            </a:pPr>
            <a:r>
              <a:rPr b="0" lang="en-US" sz="1400" spc="99" strike="noStrike" u="none">
                <a:solidFill>
                  <a:schemeClr val="accent2"/>
                </a:solidFill>
                <a:uFillTx/>
                <a:latin typeface="Bierstadt"/>
              </a:rPr>
              <a:t>Click to add text</a:t>
            </a:r>
            <a:endParaRPr b="0" lang="en-US" sz="1400" strike="noStrike" u="none">
              <a:solidFill>
                <a:schemeClr val="dk1"/>
              </a:solidFill>
              <a:uFillTx/>
              <a:latin typeface="Bierstadt"/>
            </a:endParaRPr>
          </a:p>
        </p:txBody>
      </p:sp>
      <p:sp>
        <p:nvSpPr>
          <p:cNvPr id="267" name="PlaceHolder 5"/>
          <p:cNvSpPr>
            <a:spLocks noGrp="1"/>
          </p:cNvSpPr>
          <p:nvPr>
            <p:ph type="body"/>
          </p:nvPr>
        </p:nvSpPr>
        <p:spPr>
          <a:xfrm>
            <a:off x="729000" y="3544560"/>
            <a:ext cx="47707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600" spc="201" strike="noStrike" u="none" cap="all">
                <a:solidFill>
                  <a:schemeClr val="accent2"/>
                </a:solidFill>
                <a:uFillTx/>
                <a:latin typeface="Posterama Bold"/>
              </a:rPr>
              <a:t>Click to add title</a:t>
            </a:r>
            <a:endParaRPr b="0" lang="en-US" sz="1600" strike="noStrike" u="none">
              <a:solidFill>
                <a:schemeClr val="dk1"/>
              </a:solidFill>
              <a:uFillTx/>
              <a:latin typeface="Bierstadt"/>
            </a:endParaRPr>
          </a:p>
        </p:txBody>
      </p:sp>
      <p:sp>
        <p:nvSpPr>
          <p:cNvPr id="268" name="PlaceHolder 6"/>
          <p:cNvSpPr>
            <a:spLocks noGrp="1"/>
          </p:cNvSpPr>
          <p:nvPr>
            <p:ph type="body"/>
          </p:nvPr>
        </p:nvSpPr>
        <p:spPr>
          <a:xfrm>
            <a:off x="729000" y="3781080"/>
            <a:ext cx="4770720" cy="800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914400">
              <a:lnSpc>
                <a:spcPct val="114000"/>
              </a:lnSpc>
              <a:buNone/>
              <a:tabLst>
                <a:tab algn="l" pos="0"/>
              </a:tabLst>
            </a:pPr>
            <a:r>
              <a:rPr b="0" lang="en-US" sz="1400" spc="99" strike="noStrike" u="none">
                <a:solidFill>
                  <a:schemeClr val="accent2"/>
                </a:solidFill>
                <a:uFillTx/>
                <a:latin typeface="Bierstadt"/>
              </a:rPr>
              <a:t>Click to add text</a:t>
            </a:r>
            <a:endParaRPr b="0" lang="en-US" sz="1400" strike="noStrike" u="none">
              <a:solidFill>
                <a:schemeClr val="dk1"/>
              </a:solidFill>
              <a:uFillTx/>
              <a:latin typeface="Bierstadt"/>
            </a:endParaRPr>
          </a:p>
        </p:txBody>
      </p:sp>
      <p:sp>
        <p:nvSpPr>
          <p:cNvPr id="269" name="PlaceHolder 7"/>
          <p:cNvSpPr>
            <a:spLocks noGrp="1"/>
          </p:cNvSpPr>
          <p:nvPr>
            <p:ph type="body"/>
          </p:nvPr>
        </p:nvSpPr>
        <p:spPr>
          <a:xfrm>
            <a:off x="729000" y="4739400"/>
            <a:ext cx="47707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600" spc="201" strike="noStrike" u="none" cap="all">
                <a:solidFill>
                  <a:schemeClr val="accent2"/>
                </a:solidFill>
                <a:uFillTx/>
                <a:latin typeface="Posterama Bold"/>
              </a:rPr>
              <a:t>Click to add title</a:t>
            </a:r>
            <a:endParaRPr b="0" lang="en-US" sz="1600" strike="noStrike" u="none">
              <a:solidFill>
                <a:schemeClr val="dk1"/>
              </a:solidFill>
              <a:uFillTx/>
              <a:latin typeface="Bierstadt"/>
            </a:endParaRPr>
          </a:p>
        </p:txBody>
      </p:sp>
      <p:sp>
        <p:nvSpPr>
          <p:cNvPr id="270" name="PlaceHolder 8"/>
          <p:cNvSpPr>
            <a:spLocks noGrp="1"/>
          </p:cNvSpPr>
          <p:nvPr>
            <p:ph type="body"/>
          </p:nvPr>
        </p:nvSpPr>
        <p:spPr>
          <a:xfrm>
            <a:off x="729000" y="4975920"/>
            <a:ext cx="4770720" cy="546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914400">
              <a:lnSpc>
                <a:spcPct val="114000"/>
              </a:lnSpc>
              <a:buNone/>
              <a:tabLst>
                <a:tab algn="l" pos="0"/>
              </a:tabLst>
            </a:pPr>
            <a:r>
              <a:rPr b="0" lang="en-US" sz="1400" spc="99" strike="noStrike" u="none">
                <a:solidFill>
                  <a:schemeClr val="accent2"/>
                </a:solidFill>
                <a:uFillTx/>
                <a:latin typeface="Bierstadt"/>
              </a:rPr>
              <a:t>Click to add text</a:t>
            </a:r>
            <a:endParaRPr b="0" lang="en-US" sz="1400" strike="noStrike" u="none">
              <a:solidFill>
                <a:schemeClr val="dk1"/>
              </a:solidFill>
              <a:uFillTx/>
              <a:latin typeface="Bierstadt"/>
            </a:endParaRPr>
          </a:p>
        </p:txBody>
      </p:sp>
      <p:sp>
        <p:nvSpPr>
          <p:cNvPr id="271" name="PlaceHolder 9"/>
          <p:cNvSpPr>
            <a:spLocks noGrp="1"/>
          </p:cNvSpPr>
          <p:nvPr>
            <p:ph type="dt" idx="52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000" spc="99" strike="noStrike" u="none" cap="all">
                <a:solidFill>
                  <a:schemeClr val="lt1">
                    <a:lumMod val="95000"/>
                  </a:schemeClr>
                </a:solidFill>
                <a:uFillTx/>
                <a:latin typeface="Posterama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1000" spc="99" strike="noStrike" u="none" cap="all">
                <a:solidFill>
                  <a:schemeClr val="lt1">
                    <a:lumMod val="95000"/>
                  </a:schemeClr>
                </a:solidFill>
                <a:uFillTx/>
                <a:latin typeface="Posterama"/>
              </a:rPr>
              <a:t>&lt;date/time&gt;</a:t>
            </a:r>
            <a:endParaRPr b="0" lang="en-ZM" sz="10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72" name="PlaceHolder 10"/>
          <p:cNvSpPr>
            <a:spLocks noGrp="1"/>
          </p:cNvSpPr>
          <p:nvPr>
            <p:ph type="ftr" idx="53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defRPr b="0" lang="en-US" sz="1000" spc="99" strike="noStrike" u="none" cap="all">
                <a:solidFill>
                  <a:schemeClr val="lt1">
                    <a:lumMod val="95000"/>
                  </a:schemeClr>
                </a:solidFill>
                <a:uFillTx/>
                <a:latin typeface="Posterama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</a:pPr>
            <a:r>
              <a:rPr b="0" lang="en-US" sz="1000" spc="99" strike="noStrike" u="none" cap="all">
                <a:solidFill>
                  <a:schemeClr val="lt1">
                    <a:lumMod val="95000"/>
                  </a:schemeClr>
                </a:solidFill>
                <a:uFillTx/>
                <a:latin typeface="Posterama"/>
              </a:rPr>
              <a:t>&lt;footer&gt;</a:t>
            </a:r>
            <a:endParaRPr b="0" lang="en-ZM" sz="10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73" name="PlaceHolder 11"/>
          <p:cNvSpPr>
            <a:spLocks noGrp="1"/>
          </p:cNvSpPr>
          <p:nvPr>
            <p:ph type="sldNum" idx="54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000" spc="99" strike="noStrike" u="none" cap="all">
                <a:solidFill>
                  <a:schemeClr val="lt1">
                    <a:lumMod val="95000"/>
                  </a:schemeClr>
                </a:solidFill>
                <a:uFillTx/>
                <a:latin typeface="Posteram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BDCE13E4-26B2-41DB-B776-F5E217C51C30}" type="slidenum">
              <a:rPr b="0" lang="en-US" sz="1000" spc="99" strike="noStrike" u="none" cap="all">
                <a:solidFill>
                  <a:schemeClr val="lt1">
                    <a:lumMod val="95000"/>
                  </a:schemeClr>
                </a:solidFill>
                <a:uFillTx/>
                <a:latin typeface="Posterama"/>
              </a:rPr>
              <a:t>&lt;number&gt;</a:t>
            </a:fld>
            <a:endParaRPr b="0" lang="en-ZM" sz="10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7" r:id="rId3"/>
  </p:sldLayoutIdLst>
</p:sldMaster>
</file>

<file path=ppt/slideMasters/slideMaster2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Picture 2" descr=""/>
          <p:cNvPicPr/>
          <p:nvPr/>
        </p:nvPicPr>
        <p:blipFill>
          <a:blip r:embed="rId2"/>
          <a:stretch/>
        </p:blipFill>
        <p:spPr>
          <a:xfrm>
            <a:off x="1800" y="0"/>
            <a:ext cx="12188160" cy="6857640"/>
          </a:xfrm>
          <a:prstGeom prst="rect">
            <a:avLst/>
          </a:prstGeom>
          <a:ln w="0">
            <a:noFill/>
          </a:ln>
        </p:spPr>
      </p:pic>
      <p:sp>
        <p:nvSpPr>
          <p:cNvPr id="275" name="PlaceHolder 1"/>
          <p:cNvSpPr>
            <a:spLocks noGrp="1"/>
          </p:cNvSpPr>
          <p:nvPr>
            <p:ph type="dt" idx="55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000" spc="99" strike="noStrike" u="none" cap="all">
                <a:solidFill>
                  <a:schemeClr val="lt1">
                    <a:lumMod val="95000"/>
                  </a:schemeClr>
                </a:solidFill>
                <a:uFillTx/>
                <a:latin typeface="Posterama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1000" spc="99" strike="noStrike" u="none" cap="all">
                <a:solidFill>
                  <a:schemeClr val="lt1">
                    <a:lumMod val="95000"/>
                  </a:schemeClr>
                </a:solidFill>
                <a:uFillTx/>
                <a:latin typeface="Posterama"/>
              </a:rPr>
              <a:t> </a:t>
            </a:r>
            <a:endParaRPr b="0" lang="en-ZM" sz="10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76" name="PlaceHolder 2"/>
          <p:cNvSpPr>
            <a:spLocks noGrp="1"/>
          </p:cNvSpPr>
          <p:nvPr>
            <p:ph type="ftr" idx="56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defRPr b="0" lang="en-US" sz="1000" spc="99" strike="noStrike" u="none" cap="all">
                <a:solidFill>
                  <a:schemeClr val="lt1">
                    <a:lumMod val="95000"/>
                  </a:schemeClr>
                </a:solidFill>
                <a:uFillTx/>
                <a:latin typeface="Posterama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</a:pPr>
            <a:r>
              <a:rPr b="0" lang="en-US" sz="1000" spc="99" strike="noStrike" u="none" cap="all">
                <a:solidFill>
                  <a:schemeClr val="lt1">
                    <a:lumMod val="95000"/>
                  </a:schemeClr>
                </a:solidFill>
                <a:uFillTx/>
                <a:latin typeface="Posterama"/>
              </a:rPr>
              <a:t> </a:t>
            </a:r>
            <a:endParaRPr b="0" lang="en-ZM" sz="10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77" name="PlaceHolder 3"/>
          <p:cNvSpPr>
            <a:spLocks noGrp="1"/>
          </p:cNvSpPr>
          <p:nvPr>
            <p:ph type="sldNum" idx="57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000" spc="99" strike="noStrike" u="none" cap="all">
                <a:solidFill>
                  <a:schemeClr val="lt1">
                    <a:lumMod val="95000"/>
                  </a:schemeClr>
                </a:solidFill>
                <a:uFillTx/>
                <a:latin typeface="Posteram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2A760B4B-3D49-488F-BC09-13CC0781AE40}" type="slidenum">
              <a:rPr b="0" lang="en-US" sz="1000" spc="99" strike="noStrike" u="none" cap="all">
                <a:solidFill>
                  <a:schemeClr val="lt1">
                    <a:lumMod val="95000"/>
                  </a:schemeClr>
                </a:solidFill>
                <a:uFillTx/>
                <a:latin typeface="Posterama"/>
              </a:rPr>
              <a:t>1</a:t>
            </a:fld>
            <a:endParaRPr b="0" lang="en-ZM" sz="10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78" name="PlaceHolder 4"/>
          <p:cNvSpPr>
            <a:spLocks noGrp="1"/>
          </p:cNvSpPr>
          <p:nvPr>
            <p:ph type="body"/>
          </p:nvPr>
        </p:nvSpPr>
        <p:spPr>
          <a:xfrm>
            <a:off x="816120" y="4077000"/>
            <a:ext cx="3035520" cy="1485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algn="r" defTabSz="914400">
              <a:lnSpc>
                <a:spcPct val="150000"/>
              </a:lnSpc>
              <a:buNone/>
              <a:tabLst>
                <a:tab algn="l" pos="0"/>
              </a:tabLst>
            </a:pPr>
            <a:r>
              <a:rPr b="0" lang="en-US" sz="1400" spc="99" strike="noStrike" u="none">
                <a:solidFill>
                  <a:schemeClr val="lt1"/>
                </a:solidFill>
                <a:uFillTx/>
                <a:latin typeface="Bierstadt"/>
              </a:rPr>
              <a:t>Add text here</a:t>
            </a:r>
            <a:endParaRPr b="0" lang="en-US" sz="1400" strike="noStrike" u="none">
              <a:solidFill>
                <a:schemeClr val="dk1"/>
              </a:solidFill>
              <a:uFillTx/>
              <a:latin typeface="Bierstadt"/>
            </a:endParaRPr>
          </a:p>
        </p:txBody>
      </p:sp>
      <p:sp>
        <p:nvSpPr>
          <p:cNvPr id="279" name="PlaceHolder 5"/>
          <p:cNvSpPr>
            <a:spLocks noGrp="1"/>
          </p:cNvSpPr>
          <p:nvPr>
            <p:ph type="body"/>
          </p:nvPr>
        </p:nvSpPr>
        <p:spPr>
          <a:xfrm>
            <a:off x="1200960" y="2806920"/>
            <a:ext cx="2692800" cy="991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algn="r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4000" spc="400" strike="noStrike" u="none" cap="all">
                <a:solidFill>
                  <a:schemeClr val="accent5"/>
                </a:solidFill>
                <a:uFillTx/>
                <a:latin typeface="Posterama Bold"/>
              </a:rPr>
              <a:t>Add title</a:t>
            </a:r>
            <a:endParaRPr b="0" lang="en-US" sz="4000" strike="noStrike" u="none">
              <a:solidFill>
                <a:schemeClr val="dk1"/>
              </a:solidFill>
              <a:uFillTx/>
              <a:latin typeface="Bierstadt"/>
            </a:endParaRPr>
          </a:p>
        </p:txBody>
      </p:sp>
      <p:sp>
        <p:nvSpPr>
          <p:cNvPr id="280" name="PlaceHolder 6"/>
          <p:cNvSpPr>
            <a:spLocks noGrp="1"/>
          </p:cNvSpPr>
          <p:nvPr>
            <p:ph type="body"/>
          </p:nvPr>
        </p:nvSpPr>
        <p:spPr>
          <a:xfrm>
            <a:off x="4689720" y="4077000"/>
            <a:ext cx="3035520" cy="1485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algn="r" defTabSz="914400">
              <a:lnSpc>
                <a:spcPct val="150000"/>
              </a:lnSpc>
              <a:buNone/>
              <a:tabLst>
                <a:tab algn="l" pos="0"/>
              </a:tabLst>
            </a:pPr>
            <a:r>
              <a:rPr b="0" lang="en-US" sz="1400" spc="99" strike="noStrike" u="none">
                <a:solidFill>
                  <a:schemeClr val="lt1"/>
                </a:solidFill>
                <a:uFillTx/>
                <a:latin typeface="Bierstadt"/>
              </a:rPr>
              <a:t>Add text here</a:t>
            </a:r>
            <a:endParaRPr b="0" lang="en-US" sz="1400" strike="noStrike" u="none">
              <a:solidFill>
                <a:schemeClr val="dk1"/>
              </a:solidFill>
              <a:uFillTx/>
              <a:latin typeface="Bierstadt"/>
            </a:endParaRPr>
          </a:p>
        </p:txBody>
      </p:sp>
      <p:sp>
        <p:nvSpPr>
          <p:cNvPr id="281" name="PlaceHolder 7"/>
          <p:cNvSpPr>
            <a:spLocks noGrp="1"/>
          </p:cNvSpPr>
          <p:nvPr>
            <p:ph type="body"/>
          </p:nvPr>
        </p:nvSpPr>
        <p:spPr>
          <a:xfrm>
            <a:off x="8563320" y="4077000"/>
            <a:ext cx="3023280" cy="1485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algn="r" defTabSz="914400">
              <a:lnSpc>
                <a:spcPct val="150000"/>
              </a:lnSpc>
              <a:buNone/>
              <a:tabLst>
                <a:tab algn="l" pos="0"/>
              </a:tabLst>
            </a:pPr>
            <a:r>
              <a:rPr b="0" lang="en-US" sz="1400" spc="99" strike="noStrike" u="none">
                <a:solidFill>
                  <a:schemeClr val="lt1"/>
                </a:solidFill>
                <a:uFillTx/>
                <a:latin typeface="Bierstadt"/>
              </a:rPr>
              <a:t>Add text here</a:t>
            </a:r>
            <a:endParaRPr b="0" lang="en-US" sz="1400" strike="noStrike" u="none">
              <a:solidFill>
                <a:schemeClr val="dk1"/>
              </a:solidFill>
              <a:uFillTx/>
              <a:latin typeface="Bierstadt"/>
            </a:endParaRPr>
          </a:p>
        </p:txBody>
      </p:sp>
      <p:cxnSp>
        <p:nvCxnSpPr>
          <p:cNvPr id="282" name="Straight Connector 13"/>
          <p:cNvCxnSpPr/>
          <p:nvPr/>
        </p:nvCxnSpPr>
        <p:spPr>
          <a:xfrm>
            <a:off x="832320" y="3939840"/>
            <a:ext cx="2904120" cy="360"/>
          </a:xfrm>
          <a:prstGeom prst="straightConnector1">
            <a:avLst/>
          </a:prstGeom>
          <a:ln>
            <a:solidFill>
              <a:srgbClr val="15c7c7"/>
            </a:solidFill>
          </a:ln>
        </p:spPr>
      </p:cxnSp>
      <p:sp>
        <p:nvSpPr>
          <p:cNvPr id="283" name="PlaceHolder 8"/>
          <p:cNvSpPr>
            <a:spLocks noGrp="1"/>
          </p:cNvSpPr>
          <p:nvPr>
            <p:ph type="body"/>
          </p:nvPr>
        </p:nvSpPr>
        <p:spPr>
          <a:xfrm>
            <a:off x="5073480" y="2806920"/>
            <a:ext cx="2692800" cy="991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algn="r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4000" spc="400" strike="noStrike" u="none" cap="all">
                <a:solidFill>
                  <a:schemeClr val="accent5"/>
                </a:solidFill>
                <a:uFillTx/>
                <a:latin typeface="Posterama Bold"/>
              </a:rPr>
              <a:t>Add title</a:t>
            </a:r>
            <a:endParaRPr b="0" lang="en-US" sz="4000" strike="noStrike" u="none">
              <a:solidFill>
                <a:schemeClr val="dk1"/>
              </a:solidFill>
              <a:uFillTx/>
              <a:latin typeface="Bierstadt"/>
            </a:endParaRPr>
          </a:p>
        </p:txBody>
      </p:sp>
      <p:sp>
        <p:nvSpPr>
          <p:cNvPr id="284" name="PlaceHolder 9"/>
          <p:cNvSpPr>
            <a:spLocks noGrp="1"/>
          </p:cNvSpPr>
          <p:nvPr>
            <p:ph type="body"/>
          </p:nvPr>
        </p:nvSpPr>
        <p:spPr>
          <a:xfrm>
            <a:off x="8940240" y="2806920"/>
            <a:ext cx="2692800" cy="991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algn="r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4000" spc="400" strike="noStrike" u="none" cap="all">
                <a:solidFill>
                  <a:schemeClr val="accent5"/>
                </a:solidFill>
                <a:uFillTx/>
                <a:latin typeface="Posterama Bold"/>
              </a:rPr>
              <a:t>Add title</a:t>
            </a:r>
            <a:endParaRPr b="0" lang="en-US" sz="4000" strike="noStrike" u="none">
              <a:solidFill>
                <a:schemeClr val="dk1"/>
              </a:solidFill>
              <a:uFillTx/>
              <a:latin typeface="Bierstadt"/>
            </a:endParaRPr>
          </a:p>
        </p:txBody>
      </p:sp>
      <p:cxnSp>
        <p:nvCxnSpPr>
          <p:cNvPr id="285" name="Straight Connector 25"/>
          <p:cNvCxnSpPr/>
          <p:nvPr/>
        </p:nvCxnSpPr>
        <p:spPr>
          <a:xfrm>
            <a:off x="4699080" y="3939840"/>
            <a:ext cx="2904120" cy="360"/>
          </a:xfrm>
          <a:prstGeom prst="straightConnector1">
            <a:avLst/>
          </a:prstGeom>
          <a:ln>
            <a:solidFill>
              <a:srgbClr val="15c7c7"/>
            </a:solidFill>
          </a:ln>
        </p:spPr>
      </p:cxnSp>
      <p:cxnSp>
        <p:nvCxnSpPr>
          <p:cNvPr id="286" name="Straight Connector 29"/>
          <p:cNvCxnSpPr/>
          <p:nvPr/>
        </p:nvCxnSpPr>
        <p:spPr>
          <a:xfrm>
            <a:off x="8566200" y="3939840"/>
            <a:ext cx="2903760" cy="360"/>
          </a:xfrm>
          <a:prstGeom prst="straightConnector1">
            <a:avLst/>
          </a:prstGeom>
          <a:ln>
            <a:solidFill>
              <a:srgbClr val="15c7c7"/>
            </a:solidFill>
          </a:ln>
        </p:spPr>
      </p:cxnSp>
      <p:sp>
        <p:nvSpPr>
          <p:cNvPr id="287" name="PlaceHolder 10"/>
          <p:cNvSpPr>
            <a:spLocks noGrp="1"/>
          </p:cNvSpPr>
          <p:nvPr>
            <p:ph type="title"/>
          </p:nvPr>
        </p:nvSpPr>
        <p:spPr>
          <a:xfrm>
            <a:off x="729000" y="1643400"/>
            <a:ext cx="4856400" cy="465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100000"/>
              </a:lnSpc>
              <a:buNone/>
            </a:pPr>
            <a:r>
              <a:rPr b="0" lang="en-US" sz="2800" spc="400" strike="noStrike" u="none" cap="all">
                <a:solidFill>
                  <a:srgbClr val="000000"/>
                </a:solidFill>
                <a:uFillTx/>
                <a:latin typeface="Posterama Bold"/>
              </a:rPr>
              <a:t>Click to add title</a:t>
            </a:r>
            <a:endParaRPr b="0" lang="en-US" sz="2800" strike="noStrike" u="none">
              <a:solidFill>
                <a:schemeClr val="dk1"/>
              </a:solidFill>
              <a:uFillTx/>
              <a:latin typeface="Bierstadt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9" r:id="rId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2">
            <a:lumMod val="1000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body"/>
          </p:nvPr>
        </p:nvSpPr>
        <p:spPr>
          <a:xfrm rot="5400000">
            <a:off x="-2092680" y="2093040"/>
            <a:ext cx="6857640" cy="2671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trike="noStrike" u="none">
                <a:solidFill>
                  <a:schemeClr val="lt1"/>
                </a:solidFill>
                <a:uFillTx/>
                <a:latin typeface="Bierstadt"/>
              </a:rPr>
              <a:t>Click to add photo</a:t>
            </a:r>
            <a:endParaRPr b="0" lang="en-US" sz="1800" strike="noStrike" u="none">
              <a:solidFill>
                <a:schemeClr val="dk1"/>
              </a:solidFill>
              <a:uFillTx/>
              <a:latin typeface="Bierstadt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dt" idx="4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000" spc="99" strike="noStrike" u="none" cap="all">
                <a:solidFill>
                  <a:schemeClr val="lt1">
                    <a:lumMod val="95000"/>
                  </a:schemeClr>
                </a:solidFill>
                <a:uFillTx/>
                <a:latin typeface="Posterama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1000" spc="99" strike="noStrike" u="none" cap="all">
                <a:solidFill>
                  <a:schemeClr val="lt1">
                    <a:lumMod val="95000"/>
                  </a:schemeClr>
                </a:solidFill>
                <a:uFillTx/>
                <a:latin typeface="Posterama"/>
              </a:rPr>
              <a:t> </a:t>
            </a:r>
            <a:endParaRPr b="0" lang="en-ZM" sz="10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ftr" idx="5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defRPr b="0" lang="en-US" sz="1000" spc="99" strike="noStrike" u="none" cap="all">
                <a:solidFill>
                  <a:schemeClr val="lt1">
                    <a:lumMod val="95000"/>
                  </a:schemeClr>
                </a:solidFill>
                <a:uFillTx/>
                <a:latin typeface="Posterama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</a:pPr>
            <a:r>
              <a:rPr b="0" lang="en-US" sz="1000" spc="99" strike="noStrike" u="none" cap="all">
                <a:solidFill>
                  <a:schemeClr val="lt1">
                    <a:lumMod val="95000"/>
                  </a:schemeClr>
                </a:solidFill>
                <a:uFillTx/>
                <a:latin typeface="Posterama"/>
              </a:rPr>
              <a:t> </a:t>
            </a:r>
            <a:endParaRPr b="0" lang="en-ZM" sz="10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sldNum" idx="6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000" spc="99" strike="noStrike" u="none" cap="all">
                <a:solidFill>
                  <a:schemeClr val="lt1">
                    <a:lumMod val="95000"/>
                  </a:schemeClr>
                </a:solidFill>
                <a:uFillTx/>
                <a:latin typeface="Posteram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32D9470C-68CD-43DB-9E0C-FAEE946C4454}" type="slidenum">
              <a:rPr b="0" lang="en-US" sz="1000" spc="99" strike="noStrike" u="none" cap="all">
                <a:solidFill>
                  <a:schemeClr val="lt1">
                    <a:lumMod val="95000"/>
                  </a:schemeClr>
                </a:solidFill>
                <a:uFillTx/>
                <a:latin typeface="Posterama"/>
              </a:rPr>
              <a:t>1</a:t>
            </a:fld>
            <a:endParaRPr b="0" lang="en-ZM" sz="10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20" name="PlaceHolder 5"/>
          <p:cNvSpPr>
            <a:spLocks noGrp="1"/>
          </p:cNvSpPr>
          <p:nvPr>
            <p:ph type="body"/>
          </p:nvPr>
        </p:nvSpPr>
        <p:spPr>
          <a:xfrm>
            <a:off x="2811960" y="2882160"/>
            <a:ext cx="3974760" cy="2966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914400">
              <a:lnSpc>
                <a:spcPct val="125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400" spc="99" strike="noStrike" u="none">
                <a:solidFill>
                  <a:schemeClr val="lt1"/>
                </a:solidFill>
                <a:uFillTx/>
                <a:latin typeface="Bierstadt"/>
              </a:rPr>
              <a:t>Click to add text</a:t>
            </a:r>
            <a:endParaRPr b="0" lang="en-US" sz="1400" strike="noStrike" u="none">
              <a:solidFill>
                <a:schemeClr val="dk1"/>
              </a:solidFill>
              <a:uFillTx/>
              <a:latin typeface="Bierstadt"/>
            </a:endParaRPr>
          </a:p>
        </p:txBody>
      </p:sp>
      <p:sp>
        <p:nvSpPr>
          <p:cNvPr id="21" name="PlaceHolder 6"/>
          <p:cNvSpPr>
            <a:spLocks noGrp="1"/>
          </p:cNvSpPr>
          <p:nvPr>
            <p:ph type="body"/>
          </p:nvPr>
        </p:nvSpPr>
        <p:spPr>
          <a:xfrm>
            <a:off x="2811960" y="2502360"/>
            <a:ext cx="3974760" cy="425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600" spc="99" strike="noStrike" u="none" cap="all">
                <a:solidFill>
                  <a:schemeClr val="accent6"/>
                </a:solidFill>
                <a:uFillTx/>
                <a:latin typeface="Posterama Bold"/>
              </a:rPr>
              <a:t>Click to add subtitle</a:t>
            </a:r>
            <a:endParaRPr b="0" lang="en-US" sz="1600" strike="noStrike" u="none">
              <a:solidFill>
                <a:schemeClr val="dk1"/>
              </a:solidFill>
              <a:uFillTx/>
              <a:latin typeface="Bierstadt"/>
            </a:endParaRPr>
          </a:p>
        </p:txBody>
      </p:sp>
      <p:sp>
        <p:nvSpPr>
          <p:cNvPr id="22" name="PlaceHolder 7"/>
          <p:cNvSpPr>
            <a:spLocks noGrp="1"/>
          </p:cNvSpPr>
          <p:nvPr>
            <p:ph type="body"/>
          </p:nvPr>
        </p:nvSpPr>
        <p:spPr>
          <a:xfrm>
            <a:off x="7378920" y="2882160"/>
            <a:ext cx="3695400" cy="2966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914400">
              <a:lnSpc>
                <a:spcPct val="125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400" spc="99" strike="noStrike" u="none">
                <a:solidFill>
                  <a:schemeClr val="lt1"/>
                </a:solidFill>
                <a:uFillTx/>
                <a:latin typeface="Bierstadt"/>
              </a:rPr>
              <a:t>Click to add text</a:t>
            </a:r>
            <a:endParaRPr b="0" lang="en-US" sz="1400" strike="noStrike" u="none">
              <a:solidFill>
                <a:schemeClr val="dk1"/>
              </a:solidFill>
              <a:uFillTx/>
              <a:latin typeface="Bierstadt"/>
            </a:endParaRPr>
          </a:p>
        </p:txBody>
      </p:sp>
      <p:sp>
        <p:nvSpPr>
          <p:cNvPr id="23" name="PlaceHolder 8"/>
          <p:cNvSpPr>
            <a:spLocks noGrp="1"/>
          </p:cNvSpPr>
          <p:nvPr>
            <p:ph type="body"/>
          </p:nvPr>
        </p:nvSpPr>
        <p:spPr>
          <a:xfrm>
            <a:off x="7378920" y="2502360"/>
            <a:ext cx="3695400" cy="425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600" spc="99" strike="noStrike" u="none" cap="all">
                <a:solidFill>
                  <a:schemeClr val="accent6"/>
                </a:solidFill>
                <a:uFillTx/>
                <a:latin typeface="Posterama Bold"/>
              </a:rPr>
              <a:t>Click to add subtitle</a:t>
            </a:r>
            <a:endParaRPr b="0" lang="en-US" sz="1600" strike="noStrike" u="none">
              <a:solidFill>
                <a:schemeClr val="dk1"/>
              </a:solidFill>
              <a:uFillTx/>
              <a:latin typeface="Bierstadt"/>
            </a:endParaRPr>
          </a:p>
        </p:txBody>
      </p:sp>
      <p:sp>
        <p:nvSpPr>
          <p:cNvPr id="24" name="PlaceHolder 9"/>
          <p:cNvSpPr>
            <a:spLocks noGrp="1"/>
          </p:cNvSpPr>
          <p:nvPr>
            <p:ph type="title"/>
          </p:nvPr>
        </p:nvSpPr>
        <p:spPr>
          <a:xfrm>
            <a:off x="2796120" y="1649520"/>
            <a:ext cx="5184360" cy="465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100000"/>
              </a:lnSpc>
              <a:buNone/>
            </a:pPr>
            <a:r>
              <a:rPr b="0" lang="en-US" sz="2800" spc="400" strike="noStrike" u="none" cap="all">
                <a:solidFill>
                  <a:srgbClr val="ffffff"/>
                </a:solidFill>
                <a:uFillTx/>
                <a:latin typeface="Posterama Bold"/>
              </a:rPr>
              <a:t>Click to add title</a:t>
            </a:r>
            <a:endParaRPr b="0" lang="en-US" sz="2800" strike="noStrike" u="none">
              <a:solidFill>
                <a:schemeClr val="dk1"/>
              </a:solidFill>
              <a:uFillTx/>
              <a:latin typeface="Bierstadt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2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5" descr=""/>
          <p:cNvPicPr/>
          <p:nvPr/>
        </p:nvPicPr>
        <p:blipFill>
          <a:blip r:embed="rId2"/>
          <a:stretch/>
        </p:blipFill>
        <p:spPr>
          <a:xfrm>
            <a:off x="1800" y="0"/>
            <a:ext cx="12188160" cy="6857640"/>
          </a:xfrm>
          <a:prstGeom prst="rect">
            <a:avLst/>
          </a:prstGeom>
          <a:ln w="0">
            <a:noFill/>
          </a:ln>
        </p:spPr>
      </p:pic>
      <p:sp>
        <p:nvSpPr>
          <p:cNvPr id="26" name="Rectangle 2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chemeClr val="accent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trike="noStrike" u="none">
              <a:solidFill>
                <a:schemeClr val="lt1"/>
              </a:solidFill>
              <a:uFillTx/>
              <a:latin typeface="Bierstadt"/>
            </a:endParaRPr>
          </a:p>
        </p:txBody>
      </p:sp>
      <p:sp>
        <p:nvSpPr>
          <p:cNvPr id="27" name="PlaceHolder 1"/>
          <p:cNvSpPr>
            <a:spLocks noGrp="1"/>
          </p:cNvSpPr>
          <p:nvPr>
            <p:ph type="dt" idx="7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000" spc="99" strike="noStrike" u="none" cap="all">
                <a:solidFill>
                  <a:schemeClr val="lt1">
                    <a:lumMod val="95000"/>
                  </a:schemeClr>
                </a:solidFill>
                <a:uFillTx/>
                <a:latin typeface="Posterama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1000" spc="99" strike="noStrike" u="none" cap="all">
                <a:solidFill>
                  <a:schemeClr val="lt1">
                    <a:lumMod val="95000"/>
                  </a:schemeClr>
                </a:solidFill>
                <a:uFillTx/>
                <a:latin typeface="Posterama"/>
              </a:rPr>
              <a:t> </a:t>
            </a:r>
            <a:endParaRPr b="0" lang="en-ZM" sz="10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ftr" idx="8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defRPr b="0" lang="en-US" sz="1000" spc="99" strike="noStrike" u="none" cap="all">
                <a:solidFill>
                  <a:schemeClr val="lt1">
                    <a:lumMod val="95000"/>
                  </a:schemeClr>
                </a:solidFill>
                <a:uFillTx/>
                <a:latin typeface="Posterama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</a:pPr>
            <a:r>
              <a:rPr b="0" lang="en-US" sz="1000" spc="99" strike="noStrike" u="none" cap="all">
                <a:solidFill>
                  <a:schemeClr val="lt1">
                    <a:lumMod val="95000"/>
                  </a:schemeClr>
                </a:solidFill>
                <a:uFillTx/>
                <a:latin typeface="Posterama"/>
              </a:rPr>
              <a:t> </a:t>
            </a:r>
            <a:endParaRPr b="0" lang="en-ZM" sz="10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sldNum" idx="9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000" spc="99" strike="noStrike" u="none" cap="all">
                <a:solidFill>
                  <a:schemeClr val="lt1">
                    <a:lumMod val="95000"/>
                  </a:schemeClr>
                </a:solidFill>
                <a:uFillTx/>
                <a:latin typeface="Posteram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02E948B8-F053-42EF-9F29-4C2A119CAA5A}" type="slidenum">
              <a:rPr b="0" lang="en-US" sz="1000" spc="99" strike="noStrike" u="none" cap="all">
                <a:solidFill>
                  <a:schemeClr val="lt1">
                    <a:lumMod val="95000"/>
                  </a:schemeClr>
                </a:solidFill>
                <a:uFillTx/>
                <a:latin typeface="Posterama"/>
              </a:rPr>
              <a:t>1</a:t>
            </a:fld>
            <a:endParaRPr b="0" lang="en-ZM" sz="10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5238000" y="1538280"/>
            <a:ext cx="1706760" cy="491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000" spc="201" strike="noStrike" u="none" cap="all">
                <a:solidFill>
                  <a:schemeClr val="accent5"/>
                </a:solidFill>
                <a:uFillTx/>
                <a:latin typeface="Posterama Bold"/>
              </a:rPr>
              <a:t>Click to add name</a:t>
            </a:r>
            <a:endParaRPr b="0" lang="en-US" sz="1000" strike="noStrike" u="none">
              <a:solidFill>
                <a:schemeClr val="dk1"/>
              </a:solidFill>
              <a:uFillTx/>
              <a:latin typeface="Bierstadt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 type="body"/>
          </p:nvPr>
        </p:nvSpPr>
        <p:spPr>
          <a:xfrm>
            <a:off x="5238000" y="5407200"/>
            <a:ext cx="1706760" cy="491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000" spc="201" strike="noStrike" u="none" cap="all">
                <a:solidFill>
                  <a:schemeClr val="accent5"/>
                </a:solidFill>
                <a:uFillTx/>
                <a:latin typeface="Posterama Bold"/>
              </a:rPr>
              <a:t>Click to add name</a:t>
            </a:r>
            <a:endParaRPr b="0" lang="en-US" sz="1000" strike="noStrike" u="none">
              <a:solidFill>
                <a:schemeClr val="dk1"/>
              </a:solidFill>
              <a:uFillTx/>
              <a:latin typeface="Bierstadt"/>
            </a:endParaRPr>
          </a:p>
        </p:txBody>
      </p:sp>
      <p:sp>
        <p:nvSpPr>
          <p:cNvPr id="32" name="PlaceHolder 6"/>
          <p:cNvSpPr>
            <a:spLocks noGrp="1"/>
          </p:cNvSpPr>
          <p:nvPr>
            <p:ph type="body"/>
          </p:nvPr>
        </p:nvSpPr>
        <p:spPr>
          <a:xfrm>
            <a:off x="8441640" y="3467160"/>
            <a:ext cx="1380240" cy="491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000" spc="201" strike="noStrike" u="none" cap="all">
                <a:solidFill>
                  <a:schemeClr val="accent5"/>
                </a:solidFill>
                <a:uFillTx/>
                <a:latin typeface="Posterama Bold"/>
              </a:rPr>
              <a:t>Click to add name</a:t>
            </a:r>
            <a:endParaRPr b="0" lang="en-US" sz="1000" strike="noStrike" u="none">
              <a:solidFill>
                <a:schemeClr val="dk1"/>
              </a:solidFill>
              <a:uFillTx/>
              <a:latin typeface="Bierstadt"/>
            </a:endParaRPr>
          </a:p>
        </p:txBody>
      </p:sp>
      <p:sp>
        <p:nvSpPr>
          <p:cNvPr id="33" name="PlaceHolder 7"/>
          <p:cNvSpPr>
            <a:spLocks noGrp="1"/>
          </p:cNvSpPr>
          <p:nvPr>
            <p:ph type="body"/>
          </p:nvPr>
        </p:nvSpPr>
        <p:spPr>
          <a:xfrm>
            <a:off x="3744720" y="2307600"/>
            <a:ext cx="1182960" cy="491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200" spc="201" strike="noStrike" u="none" cap="all">
                <a:solidFill>
                  <a:schemeClr val="accent2">
                    <a:lumMod val="20000"/>
                    <a:lumOff val="80000"/>
                  </a:schemeClr>
                </a:solidFill>
                <a:uFillTx/>
                <a:latin typeface="Posterama Bold"/>
              </a:rPr>
              <a:t>Click to add name</a:t>
            </a:r>
            <a:endParaRPr b="0" lang="en-US" sz="1200" strike="noStrike" u="none">
              <a:solidFill>
                <a:schemeClr val="dk1"/>
              </a:solidFill>
              <a:uFillTx/>
              <a:latin typeface="Bierstadt"/>
            </a:endParaRPr>
          </a:p>
        </p:txBody>
      </p:sp>
      <p:sp>
        <p:nvSpPr>
          <p:cNvPr id="34" name="PlaceHolder 8"/>
          <p:cNvSpPr>
            <a:spLocks noGrp="1"/>
          </p:cNvSpPr>
          <p:nvPr>
            <p:ph type="body"/>
          </p:nvPr>
        </p:nvSpPr>
        <p:spPr>
          <a:xfrm>
            <a:off x="4181040" y="4420440"/>
            <a:ext cx="1182960" cy="491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200" spc="201" strike="noStrike" u="none" cap="all">
                <a:solidFill>
                  <a:schemeClr val="accent1">
                    <a:lumMod val="20000"/>
                    <a:lumOff val="80000"/>
                  </a:schemeClr>
                </a:solidFill>
                <a:uFillTx/>
                <a:latin typeface="Posterama Bold"/>
              </a:rPr>
              <a:t>Click to add name</a:t>
            </a:r>
            <a:endParaRPr b="0" lang="en-US" sz="1200" strike="noStrike" u="none">
              <a:solidFill>
                <a:schemeClr val="dk1"/>
              </a:solidFill>
              <a:uFillTx/>
              <a:latin typeface="Bierstadt"/>
            </a:endParaRPr>
          </a:p>
        </p:txBody>
      </p:sp>
      <p:sp>
        <p:nvSpPr>
          <p:cNvPr id="35" name="PlaceHolder 9"/>
          <p:cNvSpPr>
            <a:spLocks noGrp="1"/>
          </p:cNvSpPr>
          <p:nvPr>
            <p:ph type="body"/>
          </p:nvPr>
        </p:nvSpPr>
        <p:spPr>
          <a:xfrm>
            <a:off x="2643840" y="4552200"/>
            <a:ext cx="1182960" cy="491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200" spc="201" strike="noStrike" u="none" cap="all">
                <a:solidFill>
                  <a:schemeClr val="accent6">
                    <a:lumMod val="40000"/>
                    <a:lumOff val="60000"/>
                  </a:schemeClr>
                </a:solidFill>
                <a:uFillTx/>
                <a:latin typeface="Posterama Bold"/>
              </a:rPr>
              <a:t>Click to add name</a:t>
            </a:r>
            <a:endParaRPr b="0" lang="en-US" sz="1200" strike="noStrike" u="none">
              <a:solidFill>
                <a:schemeClr val="dk1"/>
              </a:solidFill>
              <a:uFillTx/>
              <a:latin typeface="Bierstadt"/>
            </a:endParaRPr>
          </a:p>
        </p:txBody>
      </p:sp>
      <p:sp>
        <p:nvSpPr>
          <p:cNvPr id="36" name="PlaceHolder 10"/>
          <p:cNvSpPr>
            <a:spLocks noGrp="1"/>
          </p:cNvSpPr>
          <p:nvPr>
            <p:ph type="body"/>
          </p:nvPr>
        </p:nvSpPr>
        <p:spPr>
          <a:xfrm>
            <a:off x="6400080" y="4120920"/>
            <a:ext cx="1182960" cy="491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200" spc="201" strike="noStrike" u="none" cap="all">
                <a:solidFill>
                  <a:schemeClr val="accent1">
                    <a:lumMod val="40000"/>
                    <a:lumOff val="60000"/>
                  </a:schemeClr>
                </a:solidFill>
                <a:uFillTx/>
                <a:latin typeface="Posterama Bold"/>
              </a:rPr>
              <a:t>Click to add name</a:t>
            </a:r>
            <a:endParaRPr b="0" lang="en-US" sz="1200" strike="noStrike" u="none">
              <a:solidFill>
                <a:schemeClr val="dk1"/>
              </a:solidFill>
              <a:uFillTx/>
              <a:latin typeface="Bierstadt"/>
            </a:endParaRPr>
          </a:p>
        </p:txBody>
      </p:sp>
      <p:sp>
        <p:nvSpPr>
          <p:cNvPr id="37" name="PlaceHolder 11"/>
          <p:cNvSpPr>
            <a:spLocks noGrp="1"/>
          </p:cNvSpPr>
          <p:nvPr>
            <p:ph type="body"/>
          </p:nvPr>
        </p:nvSpPr>
        <p:spPr>
          <a:xfrm>
            <a:off x="2545200" y="3467160"/>
            <a:ext cx="1208880" cy="491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000" spc="201" strike="noStrike" u="none" cap="all">
                <a:solidFill>
                  <a:schemeClr val="accent5"/>
                </a:solidFill>
                <a:uFillTx/>
                <a:latin typeface="Posterama Bold"/>
              </a:rPr>
              <a:t>Click to add name</a:t>
            </a:r>
            <a:endParaRPr b="0" lang="en-US" sz="1000" strike="noStrike" u="none">
              <a:solidFill>
                <a:schemeClr val="dk1"/>
              </a:solidFill>
              <a:uFillTx/>
              <a:latin typeface="Bierstadt"/>
            </a:endParaRPr>
          </a:p>
        </p:txBody>
      </p:sp>
      <p:cxnSp>
        <p:nvCxnSpPr>
          <p:cNvPr id="38" name="Straight Connector 15"/>
          <p:cNvCxnSpPr/>
          <p:nvPr/>
        </p:nvCxnSpPr>
        <p:spPr>
          <a:xfrm>
            <a:off x="3757680" y="3713040"/>
            <a:ext cx="4684320" cy="360"/>
          </a:xfrm>
          <a:prstGeom prst="straightConnector1">
            <a:avLst/>
          </a:prstGeom>
          <a:ln>
            <a:solidFill>
              <a:srgbClr val="15c7c7"/>
            </a:solidFill>
          </a:ln>
        </p:spPr>
      </p:cxnSp>
      <p:cxnSp>
        <p:nvCxnSpPr>
          <p:cNvPr id="39" name="Straight Connector 16"/>
          <p:cNvCxnSpPr/>
          <p:nvPr/>
        </p:nvCxnSpPr>
        <p:spPr>
          <a:xfrm flipV="1">
            <a:off x="6091200" y="2030040"/>
            <a:ext cx="5040" cy="3377160"/>
          </a:xfrm>
          <a:prstGeom prst="straightConnector1">
            <a:avLst/>
          </a:prstGeom>
          <a:ln>
            <a:solidFill>
              <a:srgbClr val="15c7c7"/>
            </a:solidFill>
          </a:ln>
        </p:spPr>
      </p:cxnSp>
      <p:sp>
        <p:nvSpPr>
          <p:cNvPr id="40" name="PlaceHolder 12"/>
          <p:cNvSpPr>
            <a:spLocks noGrp="1"/>
          </p:cNvSpPr>
          <p:nvPr>
            <p:ph type="body"/>
          </p:nvPr>
        </p:nvSpPr>
        <p:spPr>
          <a:xfrm>
            <a:off x="6754320" y="2067480"/>
            <a:ext cx="1706760" cy="1048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600" spc="201" strike="noStrike" u="none" cap="all">
                <a:solidFill>
                  <a:schemeClr val="lt1"/>
                </a:solidFill>
                <a:uFillTx/>
                <a:latin typeface="Posterama Bold"/>
              </a:rPr>
              <a:t>Click to add name</a:t>
            </a:r>
            <a:endParaRPr b="0" lang="en-US" sz="1600" strike="noStrike" u="none">
              <a:solidFill>
                <a:schemeClr val="dk1"/>
              </a:solidFill>
              <a:uFillTx/>
              <a:latin typeface="Bierstadt"/>
            </a:endParaRPr>
          </a:p>
        </p:txBody>
      </p:sp>
      <p:sp>
        <p:nvSpPr>
          <p:cNvPr id="41" name="PlaceHolder 13"/>
          <p:cNvSpPr>
            <a:spLocks noGrp="1"/>
          </p:cNvSpPr>
          <p:nvPr>
            <p:ph type="body"/>
          </p:nvPr>
        </p:nvSpPr>
        <p:spPr>
          <a:xfrm>
            <a:off x="7860600" y="4820760"/>
            <a:ext cx="1182960" cy="491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200" spc="201" strike="noStrike" u="none" cap="all">
                <a:solidFill>
                  <a:schemeClr val="accent4"/>
                </a:solidFill>
                <a:uFillTx/>
                <a:latin typeface="Posterama Bold"/>
              </a:rPr>
              <a:t>Click to add name</a:t>
            </a:r>
            <a:endParaRPr b="0" lang="en-US" sz="1200" strike="noStrike" u="none">
              <a:solidFill>
                <a:schemeClr val="dk1"/>
              </a:solidFill>
              <a:uFillTx/>
              <a:latin typeface="Bierstadt"/>
            </a:endParaRPr>
          </a:p>
        </p:txBody>
      </p:sp>
      <p:sp>
        <p:nvSpPr>
          <p:cNvPr id="42" name="PlaceHolder 14"/>
          <p:cNvSpPr>
            <a:spLocks noGrp="1"/>
          </p:cNvSpPr>
          <p:nvPr>
            <p:ph type="title"/>
          </p:nvPr>
        </p:nvSpPr>
        <p:spPr>
          <a:xfrm>
            <a:off x="794520" y="716040"/>
            <a:ext cx="4864320" cy="365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80000"/>
              </a:lnSpc>
              <a:buNone/>
            </a:pPr>
            <a:r>
              <a:rPr b="0" lang="en-US" sz="2800" spc="400" strike="noStrike" u="none" cap="all">
                <a:solidFill>
                  <a:srgbClr val="000000"/>
                </a:solidFill>
                <a:uFillTx/>
                <a:latin typeface="Posterama Bold"/>
              </a:rPr>
              <a:t>Click to add title</a:t>
            </a:r>
            <a:endParaRPr b="0" lang="en-US" sz="2800" strike="noStrike" u="none">
              <a:solidFill>
                <a:schemeClr val="dk1"/>
              </a:solidFill>
              <a:uFillTx/>
              <a:latin typeface="Bierstadt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3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5" descr=""/>
          <p:cNvPicPr/>
          <p:nvPr/>
        </p:nvPicPr>
        <p:blipFill>
          <a:blip r:embed="rId2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 w="0">
            <a:noFill/>
          </a:ln>
        </p:spPr>
      </p:pic>
      <p:sp>
        <p:nvSpPr>
          <p:cNvPr id="44" name="PlaceHolder 1"/>
          <p:cNvSpPr>
            <a:spLocks noGrp="1"/>
          </p:cNvSpPr>
          <p:nvPr>
            <p:ph type="dt" idx="10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000" spc="99" strike="noStrike" u="none" cap="all">
                <a:solidFill>
                  <a:schemeClr val="lt1">
                    <a:lumMod val="95000"/>
                  </a:schemeClr>
                </a:solidFill>
                <a:uFillTx/>
                <a:latin typeface="Posterama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1000" spc="99" strike="noStrike" u="none" cap="all">
                <a:solidFill>
                  <a:schemeClr val="lt1">
                    <a:lumMod val="95000"/>
                  </a:schemeClr>
                </a:solidFill>
                <a:uFillTx/>
                <a:latin typeface="Posterama"/>
              </a:rPr>
              <a:t> </a:t>
            </a:r>
            <a:endParaRPr b="0" lang="en-ZM" sz="10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ftr" idx="11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defRPr b="0" lang="en-US" sz="1000" spc="99" strike="noStrike" u="none" cap="all">
                <a:solidFill>
                  <a:schemeClr val="lt1">
                    <a:lumMod val="95000"/>
                  </a:schemeClr>
                </a:solidFill>
                <a:uFillTx/>
                <a:latin typeface="Posterama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</a:pPr>
            <a:r>
              <a:rPr b="0" lang="en-US" sz="1000" spc="99" strike="noStrike" u="none" cap="all">
                <a:solidFill>
                  <a:schemeClr val="lt1">
                    <a:lumMod val="95000"/>
                  </a:schemeClr>
                </a:solidFill>
                <a:uFillTx/>
                <a:latin typeface="Posterama"/>
              </a:rPr>
              <a:t> </a:t>
            </a:r>
            <a:endParaRPr b="0" lang="en-ZM" sz="10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sldNum" idx="12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000" spc="99" strike="noStrike" u="none" cap="all">
                <a:solidFill>
                  <a:schemeClr val="lt1">
                    <a:lumMod val="95000"/>
                  </a:schemeClr>
                </a:solidFill>
                <a:uFillTx/>
                <a:latin typeface="Posteram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DCCF133E-78D6-4063-92F1-22C95BC35C22}" type="slidenum">
              <a:rPr b="0" lang="en-US" sz="1000" spc="99" strike="noStrike" u="none" cap="all">
                <a:solidFill>
                  <a:schemeClr val="lt1">
                    <a:lumMod val="95000"/>
                  </a:schemeClr>
                </a:solidFill>
                <a:uFillTx/>
                <a:latin typeface="Posterama"/>
              </a:rPr>
              <a:t>1</a:t>
            </a:fld>
            <a:endParaRPr b="0" lang="en-ZM" sz="10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47" name="PlaceHolder 4"/>
          <p:cNvSpPr>
            <a:spLocks noGrp="1"/>
          </p:cNvSpPr>
          <p:nvPr>
            <p:ph type="body"/>
          </p:nvPr>
        </p:nvSpPr>
        <p:spPr>
          <a:xfrm>
            <a:off x="2452680" y="1592640"/>
            <a:ext cx="7305840" cy="393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algn="ctr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800" spc="201" strike="noStrike" u="none">
                <a:solidFill>
                  <a:schemeClr val="lt1"/>
                </a:solidFill>
                <a:uFillTx/>
                <a:latin typeface="Posterama"/>
              </a:rPr>
              <a:t>Add subtitle</a:t>
            </a:r>
            <a:endParaRPr b="0" lang="en-US" sz="1800" strike="noStrike" u="none">
              <a:solidFill>
                <a:schemeClr val="dk1"/>
              </a:solidFill>
              <a:uFillTx/>
              <a:latin typeface="Bierstadt"/>
            </a:endParaRPr>
          </a:p>
        </p:txBody>
      </p:sp>
      <p:sp>
        <p:nvSpPr>
          <p:cNvPr id="48" name="PlaceHolder 5"/>
          <p:cNvSpPr>
            <a:spLocks noGrp="1"/>
          </p:cNvSpPr>
          <p:nvPr>
            <p:ph type="body"/>
          </p:nvPr>
        </p:nvSpPr>
        <p:spPr>
          <a:xfrm>
            <a:off x="1973520" y="3031560"/>
            <a:ext cx="1974600" cy="868320"/>
          </a:xfrm>
          <a:prstGeom prst="rect">
            <a:avLst/>
          </a:prstGeom>
          <a:noFill/>
          <a:ln w="25560">
            <a:solidFill>
              <a:schemeClr val="accent6"/>
            </a:solidFill>
            <a:round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600" spc="201" strike="noStrike" u="none" cap="all">
                <a:solidFill>
                  <a:schemeClr val="accent6"/>
                </a:solidFill>
                <a:uFillTx/>
                <a:latin typeface="Posterama Bold"/>
              </a:rPr>
              <a:t>Click to add name</a:t>
            </a:r>
            <a:endParaRPr b="0" lang="en-US" sz="1600" strike="noStrike" u="none">
              <a:solidFill>
                <a:schemeClr val="dk1"/>
              </a:solidFill>
              <a:uFillTx/>
              <a:latin typeface="Bierstadt"/>
            </a:endParaRPr>
          </a:p>
        </p:txBody>
      </p:sp>
      <p:sp>
        <p:nvSpPr>
          <p:cNvPr id="49" name="PlaceHolder 6"/>
          <p:cNvSpPr>
            <a:spLocks noGrp="1"/>
          </p:cNvSpPr>
          <p:nvPr>
            <p:ph type="body"/>
          </p:nvPr>
        </p:nvSpPr>
        <p:spPr>
          <a:xfrm>
            <a:off x="5203080" y="3031560"/>
            <a:ext cx="1974600" cy="868320"/>
          </a:xfrm>
          <a:prstGeom prst="rect">
            <a:avLst/>
          </a:prstGeom>
          <a:noFill/>
          <a:ln w="25560">
            <a:solidFill>
              <a:schemeClr val="accent6"/>
            </a:solidFill>
            <a:round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600" spc="201" strike="noStrike" u="none" cap="all">
                <a:solidFill>
                  <a:schemeClr val="accent6"/>
                </a:solidFill>
                <a:uFillTx/>
                <a:latin typeface="Posterama Bold"/>
              </a:rPr>
              <a:t>Click to add name</a:t>
            </a:r>
            <a:endParaRPr b="0" lang="en-US" sz="1600" strike="noStrike" u="none">
              <a:solidFill>
                <a:schemeClr val="dk1"/>
              </a:solidFill>
              <a:uFillTx/>
              <a:latin typeface="Bierstadt"/>
            </a:endParaRPr>
          </a:p>
        </p:txBody>
      </p:sp>
      <p:sp>
        <p:nvSpPr>
          <p:cNvPr id="50" name="PlaceHolder 7"/>
          <p:cNvSpPr>
            <a:spLocks noGrp="1"/>
          </p:cNvSpPr>
          <p:nvPr>
            <p:ph type="body"/>
          </p:nvPr>
        </p:nvSpPr>
        <p:spPr>
          <a:xfrm>
            <a:off x="8346600" y="3031560"/>
            <a:ext cx="1974600" cy="868320"/>
          </a:xfrm>
          <a:prstGeom prst="rect">
            <a:avLst/>
          </a:prstGeom>
          <a:noFill/>
          <a:ln w="25560">
            <a:solidFill>
              <a:schemeClr val="accent6"/>
            </a:solidFill>
            <a:round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600" spc="201" strike="noStrike" u="none" cap="all">
                <a:solidFill>
                  <a:schemeClr val="accent6"/>
                </a:solidFill>
                <a:uFillTx/>
                <a:latin typeface="Posterama Bold"/>
              </a:rPr>
              <a:t>Click to add name</a:t>
            </a:r>
            <a:endParaRPr b="0" lang="en-US" sz="1600" strike="noStrike" u="none">
              <a:solidFill>
                <a:schemeClr val="dk1"/>
              </a:solidFill>
              <a:uFillTx/>
              <a:latin typeface="Bierstadt"/>
            </a:endParaRPr>
          </a:p>
        </p:txBody>
      </p:sp>
      <p:sp>
        <p:nvSpPr>
          <p:cNvPr id="51" name="PlaceHolder 8"/>
          <p:cNvSpPr>
            <a:spLocks noGrp="1"/>
          </p:cNvSpPr>
          <p:nvPr>
            <p:ph type="body"/>
          </p:nvPr>
        </p:nvSpPr>
        <p:spPr>
          <a:xfrm>
            <a:off x="1591560" y="4042440"/>
            <a:ext cx="2742840" cy="1148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algn="ctr" defTabSz="914400">
              <a:lnSpc>
                <a:spcPct val="125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chemeClr val="lt1"/>
                </a:solidFill>
                <a:uFillTx/>
                <a:latin typeface="Bierstadt"/>
              </a:rPr>
              <a:t>Click to add text</a:t>
            </a:r>
            <a:endParaRPr b="0" lang="en-US" sz="1400" strike="noStrike" u="none">
              <a:solidFill>
                <a:schemeClr val="dk1"/>
              </a:solidFill>
              <a:uFillTx/>
              <a:latin typeface="Bierstadt"/>
            </a:endParaRPr>
          </a:p>
        </p:txBody>
      </p:sp>
      <p:sp>
        <p:nvSpPr>
          <p:cNvPr id="52" name="PlaceHolder 9"/>
          <p:cNvSpPr>
            <a:spLocks noGrp="1"/>
          </p:cNvSpPr>
          <p:nvPr>
            <p:ph type="body"/>
          </p:nvPr>
        </p:nvSpPr>
        <p:spPr>
          <a:xfrm>
            <a:off x="4821120" y="4042440"/>
            <a:ext cx="2742840" cy="1148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algn="ctr" defTabSz="914400">
              <a:lnSpc>
                <a:spcPct val="125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chemeClr val="lt1"/>
                </a:solidFill>
                <a:uFillTx/>
                <a:latin typeface="Bierstadt"/>
              </a:rPr>
              <a:t>Click to add text</a:t>
            </a:r>
            <a:endParaRPr b="0" lang="en-US" sz="1400" strike="noStrike" u="none">
              <a:solidFill>
                <a:schemeClr val="dk1"/>
              </a:solidFill>
              <a:uFillTx/>
              <a:latin typeface="Bierstadt"/>
            </a:endParaRPr>
          </a:p>
        </p:txBody>
      </p:sp>
      <p:sp>
        <p:nvSpPr>
          <p:cNvPr id="53" name="PlaceHolder 10"/>
          <p:cNvSpPr>
            <a:spLocks noGrp="1"/>
          </p:cNvSpPr>
          <p:nvPr>
            <p:ph type="body"/>
          </p:nvPr>
        </p:nvSpPr>
        <p:spPr>
          <a:xfrm>
            <a:off x="7964640" y="4042440"/>
            <a:ext cx="2742840" cy="1148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algn="ctr" defTabSz="914400">
              <a:lnSpc>
                <a:spcPct val="125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chemeClr val="lt1"/>
                </a:solidFill>
                <a:uFillTx/>
                <a:latin typeface="Bierstadt"/>
              </a:rPr>
              <a:t>Click to add text</a:t>
            </a:r>
            <a:endParaRPr b="0" lang="en-US" sz="1400" strike="noStrike" u="none">
              <a:solidFill>
                <a:schemeClr val="dk1"/>
              </a:solidFill>
              <a:uFillTx/>
              <a:latin typeface="Bierstadt"/>
            </a:endParaRPr>
          </a:p>
        </p:txBody>
      </p:sp>
      <p:sp>
        <p:nvSpPr>
          <p:cNvPr id="54" name="PlaceHolder 11"/>
          <p:cNvSpPr>
            <a:spLocks noGrp="1"/>
          </p:cNvSpPr>
          <p:nvPr>
            <p:ph type="title"/>
          </p:nvPr>
        </p:nvSpPr>
        <p:spPr>
          <a:xfrm>
            <a:off x="2451600" y="988920"/>
            <a:ext cx="7287480" cy="630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algn="ctr" defTabSz="914400">
              <a:lnSpc>
                <a:spcPct val="125000"/>
              </a:lnSpc>
              <a:buNone/>
            </a:pPr>
            <a:r>
              <a:rPr b="0" lang="en-US" sz="2800" spc="400" strike="noStrike" u="none" cap="all">
                <a:solidFill>
                  <a:srgbClr val="000000"/>
                </a:solidFill>
                <a:uFillTx/>
                <a:latin typeface="Posterama Bold"/>
              </a:rPr>
              <a:t>Click to add title</a:t>
            </a:r>
            <a:endParaRPr b="0" lang="en-US" sz="2800" strike="noStrike" u="none">
              <a:solidFill>
                <a:schemeClr val="dk1"/>
              </a:solidFill>
              <a:uFillTx/>
              <a:latin typeface="Bierstadt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3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Picture 1" descr=""/>
          <p:cNvPicPr/>
          <p:nvPr/>
        </p:nvPicPr>
        <p:blipFill>
          <a:blip r:embed="rId2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 w="0">
            <a:noFill/>
          </a:ln>
        </p:spPr>
      </p:pic>
      <p:sp>
        <p:nvSpPr>
          <p:cNvPr id="56" name="PlaceHolder 1"/>
          <p:cNvSpPr>
            <a:spLocks noGrp="1"/>
          </p:cNvSpPr>
          <p:nvPr>
            <p:ph type="body"/>
          </p:nvPr>
        </p:nvSpPr>
        <p:spPr>
          <a:xfrm>
            <a:off x="6266520" y="2782800"/>
            <a:ext cx="4992120" cy="3436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2800" strike="noStrike" u="none">
                <a:solidFill>
                  <a:schemeClr val="lt1"/>
                </a:solidFill>
                <a:uFillTx/>
                <a:latin typeface="Bierstadt"/>
              </a:rPr>
              <a:t>Click to edit Master text styles</a:t>
            </a:r>
            <a:endParaRPr b="0" lang="en-US" sz="2800" strike="noStrike" u="none">
              <a:solidFill>
                <a:schemeClr val="dk1"/>
              </a:solidFill>
              <a:uFillTx/>
              <a:latin typeface="Bierstadt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2400" strike="noStrike" u="none">
                <a:solidFill>
                  <a:schemeClr val="lt1"/>
                </a:solidFill>
                <a:uFillTx/>
                <a:latin typeface="Bierstadt"/>
              </a:rPr>
              <a:t>Second level</a:t>
            </a:r>
            <a:endParaRPr b="0" lang="en-US" sz="2400" strike="noStrike" u="none">
              <a:solidFill>
                <a:schemeClr val="dk1"/>
              </a:solidFill>
              <a:uFillTx/>
              <a:latin typeface="Bierstadt"/>
            </a:endParaRPr>
          </a:p>
          <a:p>
            <a:pPr lvl="2" marL="1143000" indent="-228600" defTabSz="9144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2000" strike="noStrike" u="none">
                <a:solidFill>
                  <a:schemeClr val="lt1"/>
                </a:solidFill>
                <a:uFillTx/>
                <a:latin typeface="Bierstadt"/>
              </a:rPr>
              <a:t>Third level</a:t>
            </a:r>
            <a:endParaRPr b="0" lang="en-US" sz="2000" strike="noStrike" u="none">
              <a:solidFill>
                <a:schemeClr val="dk1"/>
              </a:solidFill>
              <a:uFillTx/>
              <a:latin typeface="Bierstadt"/>
            </a:endParaRPr>
          </a:p>
          <a:p>
            <a:pPr lvl="3" marL="1600200" indent="-228600" defTabSz="9144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1800" strike="noStrike" u="none">
                <a:solidFill>
                  <a:schemeClr val="lt1"/>
                </a:solidFill>
                <a:uFillTx/>
                <a:latin typeface="Bierstadt"/>
              </a:rPr>
              <a:t>Fourth level</a:t>
            </a:r>
            <a:endParaRPr b="0" lang="en-US" sz="1800" strike="noStrike" u="none">
              <a:solidFill>
                <a:schemeClr val="dk1"/>
              </a:solidFill>
              <a:uFillTx/>
              <a:latin typeface="Bierstadt"/>
            </a:endParaRPr>
          </a:p>
          <a:p>
            <a:pPr lvl="4" marL="2057400" indent="-228600" defTabSz="9144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1800" strike="noStrike" u="none">
                <a:solidFill>
                  <a:schemeClr val="lt1"/>
                </a:solidFill>
                <a:uFillTx/>
                <a:latin typeface="Bierstadt"/>
              </a:rPr>
              <a:t>Fifth level</a:t>
            </a:r>
            <a:endParaRPr b="0" lang="en-US" sz="1800" strike="noStrike" u="none">
              <a:solidFill>
                <a:schemeClr val="dk1"/>
              </a:solidFill>
              <a:uFillTx/>
              <a:latin typeface="Bierstadt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2452680" y="1592640"/>
            <a:ext cx="7305840" cy="393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algn="ctr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800" spc="201" strike="noStrike" u="none">
                <a:solidFill>
                  <a:schemeClr val="lt1"/>
                </a:solidFill>
                <a:uFillTx/>
                <a:latin typeface="Posterama"/>
              </a:rPr>
              <a:t>Add subtitle</a:t>
            </a:r>
            <a:endParaRPr b="0" lang="en-US" sz="1800" strike="noStrike" u="none">
              <a:solidFill>
                <a:schemeClr val="dk1"/>
              </a:solidFill>
              <a:uFillTx/>
              <a:latin typeface="Bierstadt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 type="dt" idx="13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000" spc="99" strike="noStrike" u="none" cap="all">
                <a:solidFill>
                  <a:schemeClr val="lt1">
                    <a:lumMod val="95000"/>
                  </a:schemeClr>
                </a:solidFill>
                <a:uFillTx/>
                <a:latin typeface="Posterama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1000" spc="99" strike="noStrike" u="none" cap="all">
                <a:solidFill>
                  <a:schemeClr val="lt1">
                    <a:lumMod val="95000"/>
                  </a:schemeClr>
                </a:solidFill>
                <a:uFillTx/>
                <a:latin typeface="Posterama"/>
              </a:rPr>
              <a:t>&lt;date/time&gt;</a:t>
            </a:r>
            <a:endParaRPr b="0" lang="en-ZM" sz="10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59" name="PlaceHolder 4"/>
          <p:cNvSpPr>
            <a:spLocks noGrp="1"/>
          </p:cNvSpPr>
          <p:nvPr>
            <p:ph type="ftr" idx="14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defRPr b="0" lang="en-US" sz="1000" spc="99" strike="noStrike" u="none" cap="all">
                <a:solidFill>
                  <a:schemeClr val="lt1">
                    <a:lumMod val="95000"/>
                  </a:schemeClr>
                </a:solidFill>
                <a:uFillTx/>
                <a:latin typeface="Posterama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</a:pPr>
            <a:r>
              <a:rPr b="0" lang="en-US" sz="1000" spc="99" strike="noStrike" u="none" cap="all">
                <a:solidFill>
                  <a:schemeClr val="lt1">
                    <a:lumMod val="95000"/>
                  </a:schemeClr>
                </a:solidFill>
                <a:uFillTx/>
                <a:latin typeface="Posterama"/>
              </a:rPr>
              <a:t>&lt;footer&gt;</a:t>
            </a:r>
            <a:endParaRPr b="0" lang="en-ZM" sz="10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60" name="PlaceHolder 5"/>
          <p:cNvSpPr>
            <a:spLocks noGrp="1"/>
          </p:cNvSpPr>
          <p:nvPr>
            <p:ph type="sldNum" idx="15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000" spc="99" strike="noStrike" u="none" cap="all">
                <a:solidFill>
                  <a:schemeClr val="lt1">
                    <a:lumMod val="95000"/>
                  </a:schemeClr>
                </a:solidFill>
                <a:uFillTx/>
                <a:latin typeface="Posteram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03B03655-6BD7-4627-BA5C-1E92424F9861}" type="slidenum">
              <a:rPr b="0" lang="en-US" sz="1000" spc="99" strike="noStrike" u="none" cap="all">
                <a:solidFill>
                  <a:schemeClr val="lt1">
                    <a:lumMod val="95000"/>
                  </a:schemeClr>
                </a:solidFill>
                <a:uFillTx/>
                <a:latin typeface="Posterama"/>
              </a:rPr>
              <a:t>&lt;number&gt;</a:t>
            </a:fld>
            <a:endParaRPr b="0" lang="en-ZM" sz="10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61" name="PlaceHolder 6"/>
          <p:cNvSpPr>
            <a:spLocks noGrp="1"/>
          </p:cNvSpPr>
          <p:nvPr>
            <p:ph type="body"/>
          </p:nvPr>
        </p:nvSpPr>
        <p:spPr>
          <a:xfrm>
            <a:off x="905400" y="2333880"/>
            <a:ext cx="5006520" cy="448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algn="ctr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600" spc="201" strike="noStrike" u="none" cap="all">
                <a:solidFill>
                  <a:schemeClr val="accent6"/>
                </a:solidFill>
                <a:uFillTx/>
                <a:latin typeface="Posterama Bold"/>
              </a:rPr>
              <a:t>Click to add title</a:t>
            </a:r>
            <a:endParaRPr b="0" lang="en-US" sz="1600" strike="noStrike" u="none">
              <a:solidFill>
                <a:schemeClr val="dk1"/>
              </a:solidFill>
              <a:uFillTx/>
              <a:latin typeface="Bierstadt"/>
            </a:endParaRPr>
          </a:p>
        </p:txBody>
      </p:sp>
      <p:sp>
        <p:nvSpPr>
          <p:cNvPr id="62" name="PlaceHolder 7"/>
          <p:cNvSpPr>
            <a:spLocks noGrp="1"/>
          </p:cNvSpPr>
          <p:nvPr>
            <p:ph type="body"/>
          </p:nvPr>
        </p:nvSpPr>
        <p:spPr>
          <a:xfrm>
            <a:off x="6279480" y="2339640"/>
            <a:ext cx="4992840" cy="448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algn="ctr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600" spc="201" strike="noStrike" u="none" cap="all">
                <a:solidFill>
                  <a:schemeClr val="accent6"/>
                </a:solidFill>
                <a:uFillTx/>
                <a:latin typeface="Posterama Bold"/>
              </a:rPr>
              <a:t>Click to add title</a:t>
            </a:r>
            <a:endParaRPr b="0" lang="en-US" sz="1600" strike="noStrike" u="none">
              <a:solidFill>
                <a:schemeClr val="dk1"/>
              </a:solidFill>
              <a:uFillTx/>
              <a:latin typeface="Bierstadt"/>
            </a:endParaRPr>
          </a:p>
        </p:txBody>
      </p:sp>
      <p:sp>
        <p:nvSpPr>
          <p:cNvPr id="63" name="PlaceHolder 8"/>
          <p:cNvSpPr>
            <a:spLocks noGrp="1"/>
          </p:cNvSpPr>
          <p:nvPr>
            <p:ph type="title"/>
          </p:nvPr>
        </p:nvSpPr>
        <p:spPr>
          <a:xfrm>
            <a:off x="2451600" y="988920"/>
            <a:ext cx="7287480" cy="630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algn="ctr" defTabSz="914400">
              <a:lnSpc>
                <a:spcPct val="125000"/>
              </a:lnSpc>
              <a:buNone/>
            </a:pPr>
            <a:r>
              <a:rPr b="0" lang="en-US" sz="2800" spc="400" strike="noStrike" u="none" cap="all">
                <a:solidFill>
                  <a:srgbClr val="000000"/>
                </a:solidFill>
                <a:uFillTx/>
                <a:latin typeface="Posterama Bold"/>
              </a:rPr>
              <a:t>Click to add title</a:t>
            </a:r>
            <a:endParaRPr b="0" lang="en-US" sz="2800" strike="noStrike" u="none">
              <a:solidFill>
                <a:schemeClr val="dk1"/>
              </a:solidFill>
              <a:uFillTx/>
              <a:latin typeface="Bierstadt"/>
            </a:endParaRPr>
          </a:p>
        </p:txBody>
      </p:sp>
      <p:sp>
        <p:nvSpPr>
          <p:cNvPr id="64" name="PlaceHolder 9"/>
          <p:cNvSpPr>
            <a:spLocks noGrp="1"/>
          </p:cNvSpPr>
          <p:nvPr>
            <p:ph type="body"/>
          </p:nvPr>
        </p:nvSpPr>
        <p:spPr>
          <a:xfrm>
            <a:off x="919440" y="2782800"/>
            <a:ext cx="4992120" cy="3436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2800" strike="noStrike" u="none">
                <a:solidFill>
                  <a:schemeClr val="lt1"/>
                </a:solidFill>
                <a:uFillTx/>
                <a:latin typeface="Bierstadt"/>
              </a:rPr>
              <a:t>Click to edit Master text styles</a:t>
            </a:r>
            <a:endParaRPr b="0" lang="en-US" sz="2800" strike="noStrike" u="none">
              <a:solidFill>
                <a:schemeClr val="dk1"/>
              </a:solidFill>
              <a:uFillTx/>
              <a:latin typeface="Bierstadt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2400" strike="noStrike" u="none">
                <a:solidFill>
                  <a:schemeClr val="lt1"/>
                </a:solidFill>
                <a:uFillTx/>
                <a:latin typeface="Bierstadt"/>
              </a:rPr>
              <a:t>Second level</a:t>
            </a:r>
            <a:endParaRPr b="0" lang="en-US" sz="2400" strike="noStrike" u="none">
              <a:solidFill>
                <a:schemeClr val="dk1"/>
              </a:solidFill>
              <a:uFillTx/>
              <a:latin typeface="Bierstadt"/>
            </a:endParaRPr>
          </a:p>
          <a:p>
            <a:pPr lvl="2" marL="1143000" indent="-228600" defTabSz="9144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2000" strike="noStrike" u="none">
                <a:solidFill>
                  <a:schemeClr val="lt1"/>
                </a:solidFill>
                <a:uFillTx/>
                <a:latin typeface="Bierstadt"/>
              </a:rPr>
              <a:t>Third level</a:t>
            </a:r>
            <a:endParaRPr b="0" lang="en-US" sz="2000" strike="noStrike" u="none">
              <a:solidFill>
                <a:schemeClr val="dk1"/>
              </a:solidFill>
              <a:uFillTx/>
              <a:latin typeface="Bierstadt"/>
            </a:endParaRPr>
          </a:p>
          <a:p>
            <a:pPr lvl="3" marL="1600200" indent="-228600" defTabSz="9144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1800" strike="noStrike" u="none">
                <a:solidFill>
                  <a:schemeClr val="lt1"/>
                </a:solidFill>
                <a:uFillTx/>
                <a:latin typeface="Bierstadt"/>
              </a:rPr>
              <a:t>Fourth level</a:t>
            </a:r>
            <a:endParaRPr b="0" lang="en-US" sz="1800" strike="noStrike" u="none">
              <a:solidFill>
                <a:schemeClr val="dk1"/>
              </a:solidFill>
              <a:uFillTx/>
              <a:latin typeface="Bierstadt"/>
            </a:endParaRPr>
          </a:p>
          <a:p>
            <a:pPr lvl="4" marL="2057400" indent="-228600" defTabSz="9144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1800" strike="noStrike" u="none">
                <a:solidFill>
                  <a:schemeClr val="lt1"/>
                </a:solidFill>
                <a:uFillTx/>
                <a:latin typeface="Bierstadt"/>
              </a:rPr>
              <a:t>Fifth level</a:t>
            </a:r>
            <a:endParaRPr b="0" lang="en-US" sz="1800" strike="noStrike" u="none">
              <a:solidFill>
                <a:schemeClr val="dk1"/>
              </a:solidFill>
              <a:uFillTx/>
              <a:latin typeface="Bierstadt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3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Picture 1" descr=""/>
          <p:cNvPicPr/>
          <p:nvPr/>
        </p:nvPicPr>
        <p:blipFill>
          <a:blip r:embed="rId2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 w="0">
            <a:noFill/>
          </a:ln>
        </p:spPr>
      </p:pic>
      <p:sp>
        <p:nvSpPr>
          <p:cNvPr id="66" name="PlaceHolder 1"/>
          <p:cNvSpPr>
            <a:spLocks noGrp="1"/>
          </p:cNvSpPr>
          <p:nvPr>
            <p:ph type="dt" idx="16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000" spc="99" strike="noStrike" u="none" cap="all">
                <a:solidFill>
                  <a:schemeClr val="lt1">
                    <a:lumMod val="95000"/>
                  </a:schemeClr>
                </a:solidFill>
                <a:uFillTx/>
                <a:latin typeface="Posterama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1000" spc="99" strike="noStrike" u="none" cap="all">
                <a:solidFill>
                  <a:schemeClr val="lt1">
                    <a:lumMod val="95000"/>
                  </a:schemeClr>
                </a:solidFill>
                <a:uFillTx/>
                <a:latin typeface="Posterama"/>
              </a:rPr>
              <a:t> </a:t>
            </a:r>
            <a:endParaRPr b="0" lang="en-ZM" sz="10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ftr" idx="17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defRPr b="0" lang="en-US" sz="1000" spc="99" strike="noStrike" u="none" cap="all">
                <a:solidFill>
                  <a:schemeClr val="lt1">
                    <a:lumMod val="95000"/>
                  </a:schemeClr>
                </a:solidFill>
                <a:uFillTx/>
                <a:latin typeface="Posterama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</a:pPr>
            <a:r>
              <a:rPr b="0" lang="en-US" sz="1000" spc="99" strike="noStrike" u="none" cap="all">
                <a:solidFill>
                  <a:schemeClr val="lt1">
                    <a:lumMod val="95000"/>
                  </a:schemeClr>
                </a:solidFill>
                <a:uFillTx/>
                <a:latin typeface="Posterama"/>
              </a:rPr>
              <a:t> </a:t>
            </a:r>
            <a:endParaRPr b="0" lang="en-ZM" sz="10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sldNum" idx="18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000" spc="99" strike="noStrike" u="none" cap="all">
                <a:solidFill>
                  <a:schemeClr val="lt1">
                    <a:lumMod val="95000"/>
                  </a:schemeClr>
                </a:solidFill>
                <a:uFillTx/>
                <a:latin typeface="Posteram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F4D745AD-321E-4B97-8319-CB140F2F142C}" type="slidenum">
              <a:rPr b="0" lang="en-US" sz="1000" spc="99" strike="noStrike" u="none" cap="all">
                <a:solidFill>
                  <a:schemeClr val="lt1">
                    <a:lumMod val="95000"/>
                  </a:schemeClr>
                </a:solidFill>
                <a:uFillTx/>
                <a:latin typeface="Posterama"/>
              </a:rPr>
              <a:t>1</a:t>
            </a:fld>
            <a:endParaRPr b="0" lang="en-ZM" sz="10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 type="body"/>
          </p:nvPr>
        </p:nvSpPr>
        <p:spPr>
          <a:xfrm>
            <a:off x="1712520" y="3170160"/>
            <a:ext cx="495000" cy="651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algn="ctr" defTabSz="914400">
              <a:lnSpc>
                <a:spcPct val="80000"/>
              </a:lnSpc>
              <a:buNone/>
              <a:tabLst>
                <a:tab algn="l" pos="0"/>
              </a:tabLst>
            </a:pPr>
            <a:r>
              <a:rPr b="0" lang="en-US" sz="1200" spc="99" strike="noStrike" u="none">
                <a:solidFill>
                  <a:schemeClr val="lt1"/>
                </a:solidFill>
                <a:uFillTx/>
                <a:latin typeface="Bierstadt"/>
              </a:rPr>
              <a:t>Click to add text</a:t>
            </a:r>
            <a:endParaRPr b="0" lang="en-US" sz="1200" strike="noStrike" u="none">
              <a:solidFill>
                <a:schemeClr val="dk1"/>
              </a:solidFill>
              <a:uFillTx/>
              <a:latin typeface="Bierstadt"/>
            </a:endParaRPr>
          </a:p>
        </p:txBody>
      </p:sp>
      <p:sp>
        <p:nvSpPr>
          <p:cNvPr id="70" name="PlaceHolder 5"/>
          <p:cNvSpPr>
            <a:spLocks noGrp="1"/>
          </p:cNvSpPr>
          <p:nvPr>
            <p:ph type="body"/>
          </p:nvPr>
        </p:nvSpPr>
        <p:spPr>
          <a:xfrm>
            <a:off x="2501640" y="3170160"/>
            <a:ext cx="495000" cy="651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algn="ctr" defTabSz="914400">
              <a:lnSpc>
                <a:spcPct val="80000"/>
              </a:lnSpc>
              <a:buNone/>
              <a:tabLst>
                <a:tab algn="l" pos="0"/>
              </a:tabLst>
            </a:pPr>
            <a:r>
              <a:rPr b="0" lang="en-US" sz="1200" spc="99" strike="noStrike" u="none">
                <a:solidFill>
                  <a:schemeClr val="lt1"/>
                </a:solidFill>
                <a:uFillTx/>
                <a:latin typeface="Bierstadt"/>
              </a:rPr>
              <a:t>Click to add text</a:t>
            </a:r>
            <a:endParaRPr b="0" lang="en-US" sz="1200" strike="noStrike" u="none">
              <a:solidFill>
                <a:schemeClr val="dk1"/>
              </a:solidFill>
              <a:uFillTx/>
              <a:latin typeface="Bierstadt"/>
            </a:endParaRPr>
          </a:p>
        </p:txBody>
      </p:sp>
      <p:sp>
        <p:nvSpPr>
          <p:cNvPr id="71" name="PlaceHolder 6"/>
          <p:cNvSpPr>
            <a:spLocks noGrp="1"/>
          </p:cNvSpPr>
          <p:nvPr>
            <p:ph type="body"/>
          </p:nvPr>
        </p:nvSpPr>
        <p:spPr>
          <a:xfrm>
            <a:off x="3291120" y="3170160"/>
            <a:ext cx="495000" cy="651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algn="ctr" defTabSz="914400">
              <a:lnSpc>
                <a:spcPct val="80000"/>
              </a:lnSpc>
              <a:buNone/>
              <a:tabLst>
                <a:tab algn="l" pos="0"/>
              </a:tabLst>
            </a:pPr>
            <a:r>
              <a:rPr b="0" lang="en-US" sz="1200" spc="99" strike="noStrike" u="none">
                <a:solidFill>
                  <a:schemeClr val="lt1"/>
                </a:solidFill>
                <a:uFillTx/>
                <a:latin typeface="Bierstadt"/>
              </a:rPr>
              <a:t>Click to add text</a:t>
            </a:r>
            <a:endParaRPr b="0" lang="en-US" sz="1200" strike="noStrike" u="none">
              <a:solidFill>
                <a:schemeClr val="dk1"/>
              </a:solidFill>
              <a:uFillTx/>
              <a:latin typeface="Bierstadt"/>
            </a:endParaRPr>
          </a:p>
        </p:txBody>
      </p:sp>
      <p:sp>
        <p:nvSpPr>
          <p:cNvPr id="72" name="PlaceHolder 7"/>
          <p:cNvSpPr>
            <a:spLocks noGrp="1"/>
          </p:cNvSpPr>
          <p:nvPr>
            <p:ph type="body"/>
          </p:nvPr>
        </p:nvSpPr>
        <p:spPr>
          <a:xfrm>
            <a:off x="4080600" y="3170160"/>
            <a:ext cx="495000" cy="651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algn="ctr" defTabSz="914400">
              <a:lnSpc>
                <a:spcPct val="80000"/>
              </a:lnSpc>
              <a:buNone/>
              <a:tabLst>
                <a:tab algn="l" pos="0"/>
              </a:tabLst>
            </a:pPr>
            <a:r>
              <a:rPr b="0" lang="en-US" sz="1200" spc="99" strike="noStrike" u="none">
                <a:solidFill>
                  <a:schemeClr val="lt1"/>
                </a:solidFill>
                <a:uFillTx/>
                <a:latin typeface="Bierstadt"/>
              </a:rPr>
              <a:t>Click to add text</a:t>
            </a:r>
            <a:endParaRPr b="0" lang="en-US" sz="1200" strike="noStrike" u="none">
              <a:solidFill>
                <a:schemeClr val="dk1"/>
              </a:solidFill>
              <a:uFillTx/>
              <a:latin typeface="Bierstadt"/>
            </a:endParaRPr>
          </a:p>
        </p:txBody>
      </p:sp>
      <p:sp>
        <p:nvSpPr>
          <p:cNvPr id="73" name="PlaceHolder 8"/>
          <p:cNvSpPr>
            <a:spLocks noGrp="1"/>
          </p:cNvSpPr>
          <p:nvPr>
            <p:ph type="body"/>
          </p:nvPr>
        </p:nvSpPr>
        <p:spPr>
          <a:xfrm>
            <a:off x="4810680" y="3170160"/>
            <a:ext cx="614880" cy="651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algn="ctr" defTabSz="914400">
              <a:lnSpc>
                <a:spcPct val="80000"/>
              </a:lnSpc>
              <a:buNone/>
              <a:tabLst>
                <a:tab algn="l" pos="0"/>
              </a:tabLst>
            </a:pPr>
            <a:r>
              <a:rPr b="0" lang="en-US" sz="1200" spc="99" strike="noStrike" u="none">
                <a:solidFill>
                  <a:schemeClr val="lt1"/>
                </a:solidFill>
                <a:uFillTx/>
                <a:latin typeface="Bierstadt"/>
              </a:rPr>
              <a:t>Click to add text</a:t>
            </a:r>
            <a:endParaRPr b="0" lang="en-US" sz="1200" strike="noStrike" u="none">
              <a:solidFill>
                <a:schemeClr val="dk1"/>
              </a:solidFill>
              <a:uFillTx/>
              <a:latin typeface="Bierstadt"/>
            </a:endParaRPr>
          </a:p>
        </p:txBody>
      </p:sp>
      <p:sp>
        <p:nvSpPr>
          <p:cNvPr id="74" name="PlaceHolder 9"/>
          <p:cNvSpPr>
            <a:spLocks noGrp="1"/>
          </p:cNvSpPr>
          <p:nvPr>
            <p:ph type="body"/>
          </p:nvPr>
        </p:nvSpPr>
        <p:spPr>
          <a:xfrm>
            <a:off x="5659560" y="3170160"/>
            <a:ext cx="495000" cy="651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algn="ctr" defTabSz="914400">
              <a:lnSpc>
                <a:spcPct val="80000"/>
              </a:lnSpc>
              <a:buNone/>
              <a:tabLst>
                <a:tab algn="l" pos="0"/>
              </a:tabLst>
            </a:pPr>
            <a:r>
              <a:rPr b="0" lang="en-US" sz="1200" spc="99" strike="noStrike" u="none">
                <a:solidFill>
                  <a:schemeClr val="lt1"/>
                </a:solidFill>
                <a:uFillTx/>
                <a:latin typeface="Bierstadt"/>
              </a:rPr>
              <a:t>Click to add text</a:t>
            </a:r>
            <a:endParaRPr b="0" lang="en-US" sz="1200" strike="noStrike" u="none">
              <a:solidFill>
                <a:schemeClr val="dk1"/>
              </a:solidFill>
              <a:uFillTx/>
              <a:latin typeface="Bierstadt"/>
            </a:endParaRPr>
          </a:p>
        </p:txBody>
      </p:sp>
      <p:sp>
        <p:nvSpPr>
          <p:cNvPr id="75" name="PlaceHolder 10"/>
          <p:cNvSpPr>
            <a:spLocks noGrp="1"/>
          </p:cNvSpPr>
          <p:nvPr>
            <p:ph type="body"/>
          </p:nvPr>
        </p:nvSpPr>
        <p:spPr>
          <a:xfrm>
            <a:off x="6448680" y="3170160"/>
            <a:ext cx="495000" cy="651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algn="ctr" defTabSz="914400">
              <a:lnSpc>
                <a:spcPct val="80000"/>
              </a:lnSpc>
              <a:buNone/>
              <a:tabLst>
                <a:tab algn="l" pos="0"/>
              </a:tabLst>
            </a:pPr>
            <a:r>
              <a:rPr b="0" lang="en-US" sz="1200" spc="99" strike="noStrike" u="none">
                <a:solidFill>
                  <a:schemeClr val="lt1"/>
                </a:solidFill>
                <a:uFillTx/>
                <a:latin typeface="Bierstadt"/>
              </a:rPr>
              <a:t>Click to add text</a:t>
            </a:r>
            <a:endParaRPr b="0" lang="en-US" sz="1200" strike="noStrike" u="none">
              <a:solidFill>
                <a:schemeClr val="dk1"/>
              </a:solidFill>
              <a:uFillTx/>
              <a:latin typeface="Bierstadt"/>
            </a:endParaRPr>
          </a:p>
        </p:txBody>
      </p:sp>
      <p:sp>
        <p:nvSpPr>
          <p:cNvPr id="76" name="PlaceHolder 11"/>
          <p:cNvSpPr>
            <a:spLocks noGrp="1"/>
          </p:cNvSpPr>
          <p:nvPr>
            <p:ph type="body"/>
          </p:nvPr>
        </p:nvSpPr>
        <p:spPr>
          <a:xfrm>
            <a:off x="7238160" y="3170160"/>
            <a:ext cx="495000" cy="651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algn="ctr" defTabSz="914400">
              <a:lnSpc>
                <a:spcPct val="80000"/>
              </a:lnSpc>
              <a:buNone/>
              <a:tabLst>
                <a:tab algn="l" pos="0"/>
              </a:tabLst>
            </a:pPr>
            <a:r>
              <a:rPr b="0" lang="en-US" sz="1200" spc="99" strike="noStrike" u="none">
                <a:solidFill>
                  <a:schemeClr val="lt1"/>
                </a:solidFill>
                <a:uFillTx/>
                <a:latin typeface="Bierstadt"/>
              </a:rPr>
              <a:t>Click to add text</a:t>
            </a:r>
            <a:endParaRPr b="0" lang="en-US" sz="1200" strike="noStrike" u="none">
              <a:solidFill>
                <a:schemeClr val="dk1"/>
              </a:solidFill>
              <a:uFillTx/>
              <a:latin typeface="Bierstadt"/>
            </a:endParaRPr>
          </a:p>
        </p:txBody>
      </p:sp>
      <p:sp>
        <p:nvSpPr>
          <p:cNvPr id="77" name="PlaceHolder 12"/>
          <p:cNvSpPr>
            <a:spLocks noGrp="1"/>
          </p:cNvSpPr>
          <p:nvPr>
            <p:ph type="body"/>
          </p:nvPr>
        </p:nvSpPr>
        <p:spPr>
          <a:xfrm>
            <a:off x="8027640" y="3170160"/>
            <a:ext cx="495000" cy="651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algn="ctr" defTabSz="914400">
              <a:lnSpc>
                <a:spcPct val="80000"/>
              </a:lnSpc>
              <a:buNone/>
              <a:tabLst>
                <a:tab algn="l" pos="0"/>
              </a:tabLst>
            </a:pPr>
            <a:r>
              <a:rPr b="0" lang="en-US" sz="1200" spc="99" strike="noStrike" u="none">
                <a:solidFill>
                  <a:schemeClr val="lt1"/>
                </a:solidFill>
                <a:uFillTx/>
                <a:latin typeface="Bierstadt"/>
              </a:rPr>
              <a:t>Click to add text</a:t>
            </a:r>
            <a:endParaRPr b="0" lang="en-US" sz="1200" strike="noStrike" u="none">
              <a:solidFill>
                <a:schemeClr val="dk1"/>
              </a:solidFill>
              <a:uFillTx/>
              <a:latin typeface="Bierstadt"/>
            </a:endParaRPr>
          </a:p>
        </p:txBody>
      </p:sp>
      <p:sp>
        <p:nvSpPr>
          <p:cNvPr id="78" name="PlaceHolder 13"/>
          <p:cNvSpPr>
            <a:spLocks noGrp="1"/>
          </p:cNvSpPr>
          <p:nvPr>
            <p:ph type="body"/>
          </p:nvPr>
        </p:nvSpPr>
        <p:spPr>
          <a:xfrm>
            <a:off x="8817120" y="3170160"/>
            <a:ext cx="495000" cy="651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algn="ctr" defTabSz="914400">
              <a:lnSpc>
                <a:spcPct val="80000"/>
              </a:lnSpc>
              <a:buNone/>
              <a:tabLst>
                <a:tab algn="l" pos="0"/>
              </a:tabLst>
            </a:pPr>
            <a:r>
              <a:rPr b="0" lang="en-US" sz="1200" spc="99" strike="noStrike" u="none">
                <a:solidFill>
                  <a:schemeClr val="lt1"/>
                </a:solidFill>
                <a:uFillTx/>
                <a:latin typeface="Bierstadt"/>
              </a:rPr>
              <a:t>Click to add text</a:t>
            </a:r>
            <a:endParaRPr b="0" lang="en-US" sz="1200" strike="noStrike" u="none">
              <a:solidFill>
                <a:schemeClr val="dk1"/>
              </a:solidFill>
              <a:uFillTx/>
              <a:latin typeface="Bierstadt"/>
            </a:endParaRPr>
          </a:p>
        </p:txBody>
      </p:sp>
      <p:sp>
        <p:nvSpPr>
          <p:cNvPr id="79" name="PlaceHolder 14"/>
          <p:cNvSpPr>
            <a:spLocks noGrp="1"/>
          </p:cNvSpPr>
          <p:nvPr>
            <p:ph type="body"/>
          </p:nvPr>
        </p:nvSpPr>
        <p:spPr>
          <a:xfrm>
            <a:off x="9606600" y="3170160"/>
            <a:ext cx="495000" cy="651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algn="ctr" defTabSz="914400">
              <a:lnSpc>
                <a:spcPct val="80000"/>
              </a:lnSpc>
              <a:buNone/>
              <a:tabLst>
                <a:tab algn="l" pos="0"/>
              </a:tabLst>
            </a:pPr>
            <a:r>
              <a:rPr b="0" lang="en-US" sz="1200" spc="99" strike="noStrike" u="none">
                <a:solidFill>
                  <a:schemeClr val="lt1"/>
                </a:solidFill>
                <a:uFillTx/>
                <a:latin typeface="Bierstadt"/>
              </a:rPr>
              <a:t>Click to add text</a:t>
            </a:r>
            <a:endParaRPr b="0" lang="en-US" sz="1200" strike="noStrike" u="none">
              <a:solidFill>
                <a:schemeClr val="dk1"/>
              </a:solidFill>
              <a:uFillTx/>
              <a:latin typeface="Bierstadt"/>
            </a:endParaRPr>
          </a:p>
        </p:txBody>
      </p:sp>
      <p:sp>
        <p:nvSpPr>
          <p:cNvPr id="80" name="PlaceHolder 15"/>
          <p:cNvSpPr>
            <a:spLocks noGrp="1"/>
          </p:cNvSpPr>
          <p:nvPr>
            <p:ph type="body"/>
          </p:nvPr>
        </p:nvSpPr>
        <p:spPr>
          <a:xfrm>
            <a:off x="10396080" y="3170160"/>
            <a:ext cx="495000" cy="651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algn="ctr" defTabSz="914400">
              <a:lnSpc>
                <a:spcPct val="80000"/>
              </a:lnSpc>
              <a:buNone/>
              <a:tabLst>
                <a:tab algn="l" pos="0"/>
              </a:tabLst>
            </a:pPr>
            <a:r>
              <a:rPr b="0" lang="en-US" sz="1200" spc="99" strike="noStrike" u="none">
                <a:solidFill>
                  <a:schemeClr val="lt1"/>
                </a:solidFill>
                <a:uFillTx/>
                <a:latin typeface="Bierstadt"/>
              </a:rPr>
              <a:t>Click to add text</a:t>
            </a:r>
            <a:endParaRPr b="0" lang="en-US" sz="1200" strike="noStrike" u="none">
              <a:solidFill>
                <a:schemeClr val="dk1"/>
              </a:solidFill>
              <a:uFillTx/>
              <a:latin typeface="Bierstadt"/>
            </a:endParaRPr>
          </a:p>
        </p:txBody>
      </p:sp>
      <p:sp>
        <p:nvSpPr>
          <p:cNvPr id="81" name="PlaceHolder 16"/>
          <p:cNvSpPr>
            <a:spLocks noGrp="1"/>
          </p:cNvSpPr>
          <p:nvPr>
            <p:ph type="body"/>
          </p:nvPr>
        </p:nvSpPr>
        <p:spPr>
          <a:xfrm>
            <a:off x="1712520" y="4871880"/>
            <a:ext cx="495000" cy="651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algn="ctr" defTabSz="914400">
              <a:lnSpc>
                <a:spcPct val="80000"/>
              </a:lnSpc>
              <a:buNone/>
              <a:tabLst>
                <a:tab algn="l" pos="0"/>
              </a:tabLst>
            </a:pPr>
            <a:r>
              <a:rPr b="0" lang="en-US" sz="1200" spc="99" strike="noStrike" u="none">
                <a:solidFill>
                  <a:schemeClr val="lt1"/>
                </a:solidFill>
                <a:uFillTx/>
                <a:latin typeface="Bierstadt"/>
              </a:rPr>
              <a:t>Click to add text</a:t>
            </a:r>
            <a:endParaRPr b="0" lang="en-US" sz="1200" strike="noStrike" u="none">
              <a:solidFill>
                <a:schemeClr val="dk1"/>
              </a:solidFill>
              <a:uFillTx/>
              <a:latin typeface="Bierstadt"/>
            </a:endParaRPr>
          </a:p>
        </p:txBody>
      </p:sp>
      <p:sp>
        <p:nvSpPr>
          <p:cNvPr id="82" name="PlaceHolder 17"/>
          <p:cNvSpPr>
            <a:spLocks noGrp="1"/>
          </p:cNvSpPr>
          <p:nvPr>
            <p:ph type="body"/>
          </p:nvPr>
        </p:nvSpPr>
        <p:spPr>
          <a:xfrm>
            <a:off x="2501640" y="4871880"/>
            <a:ext cx="495000" cy="651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algn="ctr" defTabSz="914400">
              <a:lnSpc>
                <a:spcPct val="80000"/>
              </a:lnSpc>
              <a:buNone/>
              <a:tabLst>
                <a:tab algn="l" pos="0"/>
              </a:tabLst>
            </a:pPr>
            <a:r>
              <a:rPr b="0" lang="en-US" sz="1200" spc="99" strike="noStrike" u="none">
                <a:solidFill>
                  <a:schemeClr val="lt1"/>
                </a:solidFill>
                <a:uFillTx/>
                <a:latin typeface="Bierstadt"/>
              </a:rPr>
              <a:t>Click to add text</a:t>
            </a:r>
            <a:endParaRPr b="0" lang="en-US" sz="1200" strike="noStrike" u="none">
              <a:solidFill>
                <a:schemeClr val="dk1"/>
              </a:solidFill>
              <a:uFillTx/>
              <a:latin typeface="Bierstadt"/>
            </a:endParaRPr>
          </a:p>
        </p:txBody>
      </p:sp>
      <p:sp>
        <p:nvSpPr>
          <p:cNvPr id="83" name="PlaceHolder 18"/>
          <p:cNvSpPr>
            <a:spLocks noGrp="1"/>
          </p:cNvSpPr>
          <p:nvPr>
            <p:ph type="body"/>
          </p:nvPr>
        </p:nvSpPr>
        <p:spPr>
          <a:xfrm>
            <a:off x="3291120" y="4871880"/>
            <a:ext cx="495000" cy="651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algn="ctr" defTabSz="914400">
              <a:lnSpc>
                <a:spcPct val="80000"/>
              </a:lnSpc>
              <a:buNone/>
              <a:tabLst>
                <a:tab algn="l" pos="0"/>
              </a:tabLst>
            </a:pPr>
            <a:r>
              <a:rPr b="0" lang="en-US" sz="1200" spc="99" strike="noStrike" u="none">
                <a:solidFill>
                  <a:schemeClr val="lt1"/>
                </a:solidFill>
                <a:uFillTx/>
                <a:latin typeface="Bierstadt"/>
              </a:rPr>
              <a:t>Click to add text</a:t>
            </a:r>
            <a:endParaRPr b="0" lang="en-US" sz="1200" strike="noStrike" u="none">
              <a:solidFill>
                <a:schemeClr val="dk1"/>
              </a:solidFill>
              <a:uFillTx/>
              <a:latin typeface="Bierstadt"/>
            </a:endParaRPr>
          </a:p>
        </p:txBody>
      </p:sp>
      <p:sp>
        <p:nvSpPr>
          <p:cNvPr id="84" name="PlaceHolder 19"/>
          <p:cNvSpPr>
            <a:spLocks noGrp="1"/>
          </p:cNvSpPr>
          <p:nvPr>
            <p:ph type="body"/>
          </p:nvPr>
        </p:nvSpPr>
        <p:spPr>
          <a:xfrm>
            <a:off x="4080600" y="4871880"/>
            <a:ext cx="495000" cy="651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algn="ctr" defTabSz="914400">
              <a:lnSpc>
                <a:spcPct val="80000"/>
              </a:lnSpc>
              <a:buNone/>
              <a:tabLst>
                <a:tab algn="l" pos="0"/>
              </a:tabLst>
            </a:pPr>
            <a:r>
              <a:rPr b="0" lang="en-US" sz="1200" spc="99" strike="noStrike" u="none">
                <a:solidFill>
                  <a:schemeClr val="lt1"/>
                </a:solidFill>
                <a:uFillTx/>
                <a:latin typeface="Bierstadt"/>
              </a:rPr>
              <a:t>Click to add text</a:t>
            </a:r>
            <a:endParaRPr b="0" lang="en-US" sz="1200" strike="noStrike" u="none">
              <a:solidFill>
                <a:schemeClr val="dk1"/>
              </a:solidFill>
              <a:uFillTx/>
              <a:latin typeface="Bierstadt"/>
            </a:endParaRPr>
          </a:p>
        </p:txBody>
      </p:sp>
      <p:sp>
        <p:nvSpPr>
          <p:cNvPr id="85" name="PlaceHolder 20"/>
          <p:cNvSpPr>
            <a:spLocks noGrp="1"/>
          </p:cNvSpPr>
          <p:nvPr>
            <p:ph type="body"/>
          </p:nvPr>
        </p:nvSpPr>
        <p:spPr>
          <a:xfrm>
            <a:off x="4810680" y="4871880"/>
            <a:ext cx="614880" cy="651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algn="ctr" defTabSz="914400">
              <a:lnSpc>
                <a:spcPct val="80000"/>
              </a:lnSpc>
              <a:buNone/>
              <a:tabLst>
                <a:tab algn="l" pos="0"/>
              </a:tabLst>
            </a:pPr>
            <a:r>
              <a:rPr b="0" lang="en-US" sz="1200" spc="99" strike="noStrike" u="none">
                <a:solidFill>
                  <a:schemeClr val="lt1"/>
                </a:solidFill>
                <a:uFillTx/>
                <a:latin typeface="Bierstadt"/>
              </a:rPr>
              <a:t>Click to add text</a:t>
            </a:r>
            <a:endParaRPr b="0" lang="en-US" sz="1200" strike="noStrike" u="none">
              <a:solidFill>
                <a:schemeClr val="dk1"/>
              </a:solidFill>
              <a:uFillTx/>
              <a:latin typeface="Bierstadt"/>
            </a:endParaRPr>
          </a:p>
        </p:txBody>
      </p:sp>
      <p:sp>
        <p:nvSpPr>
          <p:cNvPr id="86" name="PlaceHolder 21"/>
          <p:cNvSpPr>
            <a:spLocks noGrp="1"/>
          </p:cNvSpPr>
          <p:nvPr>
            <p:ph type="body"/>
          </p:nvPr>
        </p:nvSpPr>
        <p:spPr>
          <a:xfrm>
            <a:off x="5659560" y="4871880"/>
            <a:ext cx="495000" cy="651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algn="ctr" defTabSz="914400">
              <a:lnSpc>
                <a:spcPct val="80000"/>
              </a:lnSpc>
              <a:buNone/>
              <a:tabLst>
                <a:tab algn="l" pos="0"/>
              </a:tabLst>
            </a:pPr>
            <a:r>
              <a:rPr b="0" lang="en-US" sz="1200" spc="99" strike="noStrike" u="none">
                <a:solidFill>
                  <a:schemeClr val="lt1"/>
                </a:solidFill>
                <a:uFillTx/>
                <a:latin typeface="Bierstadt"/>
              </a:rPr>
              <a:t>Click to add text</a:t>
            </a:r>
            <a:endParaRPr b="0" lang="en-US" sz="1200" strike="noStrike" u="none">
              <a:solidFill>
                <a:schemeClr val="dk1"/>
              </a:solidFill>
              <a:uFillTx/>
              <a:latin typeface="Bierstadt"/>
            </a:endParaRPr>
          </a:p>
        </p:txBody>
      </p:sp>
      <p:sp>
        <p:nvSpPr>
          <p:cNvPr id="87" name="PlaceHolder 22"/>
          <p:cNvSpPr>
            <a:spLocks noGrp="1"/>
          </p:cNvSpPr>
          <p:nvPr>
            <p:ph type="body"/>
          </p:nvPr>
        </p:nvSpPr>
        <p:spPr>
          <a:xfrm>
            <a:off x="6448680" y="4871880"/>
            <a:ext cx="495000" cy="651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algn="ctr" defTabSz="914400">
              <a:lnSpc>
                <a:spcPct val="80000"/>
              </a:lnSpc>
              <a:buNone/>
              <a:tabLst>
                <a:tab algn="l" pos="0"/>
              </a:tabLst>
            </a:pPr>
            <a:r>
              <a:rPr b="0" lang="en-US" sz="1200" spc="99" strike="noStrike" u="none">
                <a:solidFill>
                  <a:schemeClr val="lt1"/>
                </a:solidFill>
                <a:uFillTx/>
                <a:latin typeface="Bierstadt"/>
              </a:rPr>
              <a:t>Click to add text</a:t>
            </a:r>
            <a:endParaRPr b="0" lang="en-US" sz="1200" strike="noStrike" u="none">
              <a:solidFill>
                <a:schemeClr val="dk1"/>
              </a:solidFill>
              <a:uFillTx/>
              <a:latin typeface="Bierstadt"/>
            </a:endParaRPr>
          </a:p>
        </p:txBody>
      </p:sp>
      <p:sp>
        <p:nvSpPr>
          <p:cNvPr id="88" name="PlaceHolder 23"/>
          <p:cNvSpPr>
            <a:spLocks noGrp="1"/>
          </p:cNvSpPr>
          <p:nvPr>
            <p:ph type="body"/>
          </p:nvPr>
        </p:nvSpPr>
        <p:spPr>
          <a:xfrm>
            <a:off x="7238160" y="4871880"/>
            <a:ext cx="495000" cy="651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algn="ctr" defTabSz="914400">
              <a:lnSpc>
                <a:spcPct val="80000"/>
              </a:lnSpc>
              <a:buNone/>
              <a:tabLst>
                <a:tab algn="l" pos="0"/>
              </a:tabLst>
            </a:pPr>
            <a:r>
              <a:rPr b="0" lang="en-US" sz="1200" spc="99" strike="noStrike" u="none">
                <a:solidFill>
                  <a:schemeClr val="lt1"/>
                </a:solidFill>
                <a:uFillTx/>
                <a:latin typeface="Bierstadt"/>
              </a:rPr>
              <a:t>Click to add text</a:t>
            </a:r>
            <a:endParaRPr b="0" lang="en-US" sz="1200" strike="noStrike" u="none">
              <a:solidFill>
                <a:schemeClr val="dk1"/>
              </a:solidFill>
              <a:uFillTx/>
              <a:latin typeface="Bierstadt"/>
            </a:endParaRPr>
          </a:p>
        </p:txBody>
      </p:sp>
      <p:sp>
        <p:nvSpPr>
          <p:cNvPr id="89" name="PlaceHolder 24"/>
          <p:cNvSpPr>
            <a:spLocks noGrp="1"/>
          </p:cNvSpPr>
          <p:nvPr>
            <p:ph type="body"/>
          </p:nvPr>
        </p:nvSpPr>
        <p:spPr>
          <a:xfrm>
            <a:off x="8027640" y="4871880"/>
            <a:ext cx="495000" cy="651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algn="ctr" defTabSz="914400">
              <a:lnSpc>
                <a:spcPct val="80000"/>
              </a:lnSpc>
              <a:buNone/>
              <a:tabLst>
                <a:tab algn="l" pos="0"/>
              </a:tabLst>
            </a:pPr>
            <a:r>
              <a:rPr b="0" lang="en-US" sz="1200" spc="99" strike="noStrike" u="none">
                <a:solidFill>
                  <a:schemeClr val="lt1"/>
                </a:solidFill>
                <a:uFillTx/>
                <a:latin typeface="Bierstadt"/>
              </a:rPr>
              <a:t>Click to add text</a:t>
            </a:r>
            <a:endParaRPr b="0" lang="en-US" sz="1200" strike="noStrike" u="none">
              <a:solidFill>
                <a:schemeClr val="dk1"/>
              </a:solidFill>
              <a:uFillTx/>
              <a:latin typeface="Bierstadt"/>
            </a:endParaRPr>
          </a:p>
        </p:txBody>
      </p:sp>
      <p:sp>
        <p:nvSpPr>
          <p:cNvPr id="90" name="PlaceHolder 25"/>
          <p:cNvSpPr>
            <a:spLocks noGrp="1"/>
          </p:cNvSpPr>
          <p:nvPr>
            <p:ph type="body"/>
          </p:nvPr>
        </p:nvSpPr>
        <p:spPr>
          <a:xfrm>
            <a:off x="8817120" y="4871880"/>
            <a:ext cx="495000" cy="651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algn="ctr" defTabSz="914400">
              <a:lnSpc>
                <a:spcPct val="80000"/>
              </a:lnSpc>
              <a:buNone/>
              <a:tabLst>
                <a:tab algn="l" pos="0"/>
              </a:tabLst>
            </a:pPr>
            <a:r>
              <a:rPr b="0" lang="en-US" sz="1200" spc="99" strike="noStrike" u="none">
                <a:solidFill>
                  <a:schemeClr val="lt1"/>
                </a:solidFill>
                <a:uFillTx/>
                <a:latin typeface="Bierstadt"/>
              </a:rPr>
              <a:t>Click to add text</a:t>
            </a:r>
            <a:endParaRPr b="0" lang="en-US" sz="1200" strike="noStrike" u="none">
              <a:solidFill>
                <a:schemeClr val="dk1"/>
              </a:solidFill>
              <a:uFillTx/>
              <a:latin typeface="Bierstadt"/>
            </a:endParaRPr>
          </a:p>
        </p:txBody>
      </p:sp>
      <p:sp>
        <p:nvSpPr>
          <p:cNvPr id="91" name="PlaceHolder 26"/>
          <p:cNvSpPr>
            <a:spLocks noGrp="1"/>
          </p:cNvSpPr>
          <p:nvPr>
            <p:ph type="body"/>
          </p:nvPr>
        </p:nvSpPr>
        <p:spPr>
          <a:xfrm>
            <a:off x="9606600" y="4871880"/>
            <a:ext cx="495000" cy="651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algn="ctr" defTabSz="914400">
              <a:lnSpc>
                <a:spcPct val="80000"/>
              </a:lnSpc>
              <a:buNone/>
              <a:tabLst>
                <a:tab algn="l" pos="0"/>
              </a:tabLst>
            </a:pPr>
            <a:r>
              <a:rPr b="0" lang="en-US" sz="1200" spc="99" strike="noStrike" u="none">
                <a:solidFill>
                  <a:schemeClr val="lt1"/>
                </a:solidFill>
                <a:uFillTx/>
                <a:latin typeface="Bierstadt"/>
              </a:rPr>
              <a:t>Click to add text</a:t>
            </a:r>
            <a:endParaRPr b="0" lang="en-US" sz="1200" strike="noStrike" u="none">
              <a:solidFill>
                <a:schemeClr val="dk1"/>
              </a:solidFill>
              <a:uFillTx/>
              <a:latin typeface="Bierstadt"/>
            </a:endParaRPr>
          </a:p>
        </p:txBody>
      </p:sp>
      <p:sp>
        <p:nvSpPr>
          <p:cNvPr id="92" name="PlaceHolder 27"/>
          <p:cNvSpPr>
            <a:spLocks noGrp="1"/>
          </p:cNvSpPr>
          <p:nvPr>
            <p:ph type="body"/>
          </p:nvPr>
        </p:nvSpPr>
        <p:spPr>
          <a:xfrm>
            <a:off x="10396080" y="4871880"/>
            <a:ext cx="495000" cy="651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algn="ctr" defTabSz="914400">
              <a:lnSpc>
                <a:spcPct val="80000"/>
              </a:lnSpc>
              <a:buNone/>
              <a:tabLst>
                <a:tab algn="l" pos="0"/>
              </a:tabLst>
            </a:pPr>
            <a:r>
              <a:rPr b="0" lang="en-US" sz="1200" spc="99" strike="noStrike" u="none">
                <a:solidFill>
                  <a:schemeClr val="lt1"/>
                </a:solidFill>
                <a:uFillTx/>
                <a:latin typeface="Bierstadt"/>
              </a:rPr>
              <a:t>Click to add text</a:t>
            </a:r>
            <a:endParaRPr b="0" lang="en-US" sz="1200" strike="noStrike" u="none">
              <a:solidFill>
                <a:schemeClr val="dk1"/>
              </a:solidFill>
              <a:uFillTx/>
              <a:latin typeface="Bierstadt"/>
            </a:endParaRPr>
          </a:p>
        </p:txBody>
      </p:sp>
      <p:sp>
        <p:nvSpPr>
          <p:cNvPr id="93" name="PlaceHolder 28"/>
          <p:cNvSpPr>
            <a:spLocks noGrp="1"/>
          </p:cNvSpPr>
          <p:nvPr>
            <p:ph type="body"/>
          </p:nvPr>
        </p:nvSpPr>
        <p:spPr>
          <a:xfrm>
            <a:off x="653760" y="2763360"/>
            <a:ext cx="1020600" cy="501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600" spc="99" strike="noStrike" u="none" cap="all">
                <a:solidFill>
                  <a:schemeClr val="lt1"/>
                </a:solidFill>
                <a:uFillTx/>
                <a:latin typeface="Posterama Bold"/>
              </a:rPr>
              <a:t>Add year</a:t>
            </a:r>
            <a:endParaRPr b="0" lang="en-US" sz="1600" strike="noStrike" u="none">
              <a:solidFill>
                <a:schemeClr val="dk1"/>
              </a:solidFill>
              <a:uFillTx/>
              <a:latin typeface="Bierstadt"/>
            </a:endParaRPr>
          </a:p>
        </p:txBody>
      </p:sp>
      <p:sp>
        <p:nvSpPr>
          <p:cNvPr id="94" name="PlaceHolder 29"/>
          <p:cNvSpPr>
            <a:spLocks noGrp="1"/>
          </p:cNvSpPr>
          <p:nvPr>
            <p:ph type="body"/>
          </p:nvPr>
        </p:nvSpPr>
        <p:spPr>
          <a:xfrm>
            <a:off x="653760" y="4449960"/>
            <a:ext cx="1020600" cy="501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600" spc="99" strike="noStrike" u="none" cap="all">
                <a:solidFill>
                  <a:schemeClr val="lt1"/>
                </a:solidFill>
                <a:uFillTx/>
                <a:latin typeface="Posterama Bold"/>
              </a:rPr>
              <a:t>Add year</a:t>
            </a:r>
            <a:endParaRPr b="0" lang="en-US" sz="1600" strike="noStrike" u="none">
              <a:solidFill>
                <a:schemeClr val="dk1"/>
              </a:solidFill>
              <a:uFillTx/>
              <a:latin typeface="Bierstadt"/>
            </a:endParaRPr>
          </a:p>
        </p:txBody>
      </p:sp>
      <p:sp>
        <p:nvSpPr>
          <p:cNvPr id="95" name="PlaceHolder 30"/>
          <p:cNvSpPr>
            <a:spLocks noGrp="1"/>
          </p:cNvSpPr>
          <p:nvPr>
            <p:ph type="body"/>
          </p:nvPr>
        </p:nvSpPr>
        <p:spPr>
          <a:xfrm>
            <a:off x="2029320" y="2071440"/>
            <a:ext cx="1439640" cy="598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99" strike="noStrike" u="none">
                <a:solidFill>
                  <a:schemeClr val="lt1"/>
                </a:solidFill>
                <a:uFillTx/>
                <a:latin typeface="Bierstadt"/>
              </a:rPr>
              <a:t>Click to add text</a:t>
            </a:r>
            <a:endParaRPr b="0" lang="en-US" sz="1400" strike="noStrike" u="none">
              <a:solidFill>
                <a:schemeClr val="dk1"/>
              </a:solidFill>
              <a:uFillTx/>
              <a:latin typeface="Bierstadt"/>
            </a:endParaRPr>
          </a:p>
        </p:txBody>
      </p:sp>
      <p:sp>
        <p:nvSpPr>
          <p:cNvPr id="96" name="PlaceHolder 31"/>
          <p:cNvSpPr>
            <a:spLocks noGrp="1"/>
          </p:cNvSpPr>
          <p:nvPr>
            <p:ph type="body"/>
          </p:nvPr>
        </p:nvSpPr>
        <p:spPr>
          <a:xfrm>
            <a:off x="4397760" y="2071440"/>
            <a:ext cx="1439640" cy="598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99" strike="noStrike" u="none">
                <a:solidFill>
                  <a:schemeClr val="lt1"/>
                </a:solidFill>
                <a:uFillTx/>
                <a:latin typeface="Bierstadt"/>
              </a:rPr>
              <a:t>Click to add text</a:t>
            </a:r>
            <a:endParaRPr b="0" lang="en-US" sz="1400" strike="noStrike" u="none">
              <a:solidFill>
                <a:schemeClr val="dk1"/>
              </a:solidFill>
              <a:uFillTx/>
              <a:latin typeface="Bierstadt"/>
            </a:endParaRPr>
          </a:p>
        </p:txBody>
      </p:sp>
      <p:sp>
        <p:nvSpPr>
          <p:cNvPr id="97" name="PlaceHolder 32"/>
          <p:cNvSpPr>
            <a:spLocks noGrp="1"/>
          </p:cNvSpPr>
          <p:nvPr>
            <p:ph type="body"/>
          </p:nvPr>
        </p:nvSpPr>
        <p:spPr>
          <a:xfrm>
            <a:off x="8344800" y="2071440"/>
            <a:ext cx="1439640" cy="598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99" strike="noStrike" u="none">
                <a:solidFill>
                  <a:schemeClr val="lt1"/>
                </a:solidFill>
                <a:uFillTx/>
                <a:latin typeface="Bierstadt"/>
              </a:rPr>
              <a:t>Click to add text</a:t>
            </a:r>
            <a:endParaRPr b="0" lang="en-US" sz="1400" strike="noStrike" u="none">
              <a:solidFill>
                <a:schemeClr val="dk1"/>
              </a:solidFill>
              <a:uFillTx/>
              <a:latin typeface="Bierstadt"/>
            </a:endParaRPr>
          </a:p>
        </p:txBody>
      </p:sp>
      <p:sp>
        <p:nvSpPr>
          <p:cNvPr id="98" name="PlaceHolder 33"/>
          <p:cNvSpPr>
            <a:spLocks noGrp="1"/>
          </p:cNvSpPr>
          <p:nvPr>
            <p:ph type="body"/>
          </p:nvPr>
        </p:nvSpPr>
        <p:spPr>
          <a:xfrm>
            <a:off x="2029320" y="3862440"/>
            <a:ext cx="1439640" cy="549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99" strike="noStrike" u="none">
                <a:solidFill>
                  <a:schemeClr val="lt1"/>
                </a:solidFill>
                <a:uFillTx/>
                <a:latin typeface="Bierstadt"/>
              </a:rPr>
              <a:t>Click to add text</a:t>
            </a:r>
            <a:endParaRPr b="0" lang="en-US" sz="1400" strike="noStrike" u="none">
              <a:solidFill>
                <a:schemeClr val="dk1"/>
              </a:solidFill>
              <a:uFillTx/>
              <a:latin typeface="Bierstadt"/>
            </a:endParaRPr>
          </a:p>
        </p:txBody>
      </p:sp>
      <p:sp>
        <p:nvSpPr>
          <p:cNvPr id="99" name="PlaceHolder 34"/>
          <p:cNvSpPr>
            <a:spLocks noGrp="1"/>
          </p:cNvSpPr>
          <p:nvPr>
            <p:ph type="body"/>
          </p:nvPr>
        </p:nvSpPr>
        <p:spPr>
          <a:xfrm>
            <a:off x="5976360" y="3862440"/>
            <a:ext cx="1439640" cy="549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1400" spc="99" strike="noStrike" u="none">
                <a:solidFill>
                  <a:schemeClr val="accent6"/>
                </a:solidFill>
                <a:uFillTx/>
                <a:latin typeface="Bierstadt"/>
              </a:rPr>
              <a:t>Click to add text</a:t>
            </a:r>
            <a:endParaRPr b="0" lang="en-US" sz="1400" strike="noStrike" u="none">
              <a:solidFill>
                <a:schemeClr val="dk1"/>
              </a:solidFill>
              <a:uFillTx/>
              <a:latin typeface="Bierstadt"/>
            </a:endParaRPr>
          </a:p>
        </p:txBody>
      </p:sp>
      <p:sp>
        <p:nvSpPr>
          <p:cNvPr id="100" name="PlaceHolder 35"/>
          <p:cNvSpPr>
            <a:spLocks noGrp="1"/>
          </p:cNvSpPr>
          <p:nvPr>
            <p:ph type="body"/>
          </p:nvPr>
        </p:nvSpPr>
        <p:spPr>
          <a:xfrm>
            <a:off x="9923400" y="3862440"/>
            <a:ext cx="1439640" cy="549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99" strike="noStrike" u="none">
                <a:solidFill>
                  <a:schemeClr val="lt1"/>
                </a:solidFill>
                <a:uFillTx/>
                <a:latin typeface="Bierstadt"/>
              </a:rPr>
              <a:t>Click to add text</a:t>
            </a:r>
            <a:endParaRPr b="0" lang="en-US" sz="1400" strike="noStrike" u="none">
              <a:solidFill>
                <a:schemeClr val="dk1"/>
              </a:solidFill>
              <a:uFillTx/>
              <a:latin typeface="Bierstadt"/>
            </a:endParaRPr>
          </a:p>
        </p:txBody>
      </p:sp>
      <p:sp>
        <p:nvSpPr>
          <p:cNvPr id="101" name="PlaceHolder 36"/>
          <p:cNvSpPr>
            <a:spLocks noGrp="1"/>
          </p:cNvSpPr>
          <p:nvPr>
            <p:ph type="title"/>
          </p:nvPr>
        </p:nvSpPr>
        <p:spPr>
          <a:xfrm>
            <a:off x="2451600" y="988920"/>
            <a:ext cx="7287480" cy="630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algn="ctr" defTabSz="914400">
              <a:lnSpc>
                <a:spcPct val="125000"/>
              </a:lnSpc>
              <a:buNone/>
            </a:pPr>
            <a:r>
              <a:rPr b="0" lang="en-US" sz="2800" spc="400" strike="noStrike" u="none" cap="all">
                <a:solidFill>
                  <a:srgbClr val="000000"/>
                </a:solidFill>
                <a:uFillTx/>
                <a:latin typeface="Posterama Bold"/>
              </a:rPr>
              <a:t>Click to add title</a:t>
            </a:r>
            <a:endParaRPr b="0" lang="en-US" sz="2800" strike="noStrike" u="none">
              <a:solidFill>
                <a:schemeClr val="dk1"/>
              </a:solidFill>
              <a:uFillTx/>
              <a:latin typeface="Bierstadt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3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Picture 1" descr=""/>
          <p:cNvPicPr/>
          <p:nvPr/>
        </p:nvPicPr>
        <p:blipFill>
          <a:blip r:embed="rId2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 w="0">
            <a:noFill/>
          </a:ln>
        </p:spPr>
      </p:pic>
      <p:sp>
        <p:nvSpPr>
          <p:cNvPr id="103" name="PlaceHolder 1"/>
          <p:cNvSpPr>
            <a:spLocks noGrp="1"/>
          </p:cNvSpPr>
          <p:nvPr>
            <p:ph type="body"/>
          </p:nvPr>
        </p:nvSpPr>
        <p:spPr>
          <a:xfrm>
            <a:off x="7179840" y="0"/>
            <a:ext cx="5011920" cy="6867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trike="noStrike" u="none">
                <a:solidFill>
                  <a:schemeClr val="lt1"/>
                </a:solidFill>
                <a:uFillTx/>
                <a:latin typeface="Bierstadt"/>
              </a:rPr>
              <a:t>Click to add photo</a:t>
            </a:r>
            <a:endParaRPr b="0" lang="en-US" sz="1800" strike="noStrike" u="none">
              <a:solidFill>
                <a:schemeClr val="dk1"/>
              </a:solidFill>
              <a:uFillTx/>
              <a:latin typeface="Bierstadt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 type="body"/>
          </p:nvPr>
        </p:nvSpPr>
        <p:spPr>
          <a:xfrm>
            <a:off x="7179840" y="0"/>
            <a:ext cx="5011920" cy="6867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trike="noStrike" u="none">
                <a:solidFill>
                  <a:schemeClr val="lt1"/>
                </a:solidFill>
                <a:uFillTx/>
                <a:latin typeface="Bierstadt"/>
              </a:rPr>
              <a:t>Click to add photo</a:t>
            </a:r>
            <a:endParaRPr b="0" lang="en-US" sz="1800" strike="noStrike" u="none">
              <a:solidFill>
                <a:schemeClr val="dk1"/>
              </a:solidFill>
              <a:uFillTx/>
              <a:latin typeface="Bierstadt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 type="dt" idx="19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000" spc="99" strike="noStrike" u="none" cap="all">
                <a:solidFill>
                  <a:schemeClr val="lt1">
                    <a:lumMod val="95000"/>
                  </a:schemeClr>
                </a:solidFill>
                <a:uFillTx/>
                <a:latin typeface="Posterama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1000" spc="99" strike="noStrike" u="none" cap="all">
                <a:solidFill>
                  <a:schemeClr val="lt1">
                    <a:lumMod val="95000"/>
                  </a:schemeClr>
                </a:solidFill>
                <a:uFillTx/>
                <a:latin typeface="Posterama"/>
              </a:rPr>
              <a:t> </a:t>
            </a:r>
            <a:endParaRPr b="0" lang="en-ZM" sz="10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06" name="PlaceHolder 4"/>
          <p:cNvSpPr>
            <a:spLocks noGrp="1"/>
          </p:cNvSpPr>
          <p:nvPr>
            <p:ph type="ftr" idx="20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defRPr b="0" lang="en-US" sz="1000" spc="99" strike="noStrike" u="none" cap="all">
                <a:solidFill>
                  <a:schemeClr val="lt1">
                    <a:lumMod val="95000"/>
                  </a:schemeClr>
                </a:solidFill>
                <a:uFillTx/>
                <a:latin typeface="Posterama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</a:pPr>
            <a:r>
              <a:rPr b="0" lang="en-US" sz="1000" spc="99" strike="noStrike" u="none" cap="all">
                <a:solidFill>
                  <a:schemeClr val="lt1">
                    <a:lumMod val="95000"/>
                  </a:schemeClr>
                </a:solidFill>
                <a:uFillTx/>
                <a:latin typeface="Posterama"/>
              </a:rPr>
              <a:t> </a:t>
            </a:r>
            <a:endParaRPr b="0" lang="en-ZM" sz="10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07" name="PlaceHolder 5"/>
          <p:cNvSpPr>
            <a:spLocks noGrp="1"/>
          </p:cNvSpPr>
          <p:nvPr>
            <p:ph type="sldNum" idx="21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000" spc="99" strike="noStrike" u="none" cap="all">
                <a:solidFill>
                  <a:schemeClr val="lt1">
                    <a:lumMod val="95000"/>
                  </a:schemeClr>
                </a:solidFill>
                <a:uFillTx/>
                <a:latin typeface="Posteram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5400F10D-4C18-4C57-8D40-A9E14E9140E5}" type="slidenum">
              <a:rPr b="0" lang="en-US" sz="1000" spc="99" strike="noStrike" u="none" cap="all">
                <a:solidFill>
                  <a:schemeClr val="lt1">
                    <a:lumMod val="95000"/>
                  </a:schemeClr>
                </a:solidFill>
                <a:uFillTx/>
                <a:latin typeface="Posterama"/>
              </a:rPr>
              <a:t>1</a:t>
            </a:fld>
            <a:endParaRPr b="0" lang="en-ZM" sz="10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08" name="PlaceHolder 6"/>
          <p:cNvSpPr>
            <a:spLocks noGrp="1"/>
          </p:cNvSpPr>
          <p:nvPr>
            <p:ph type="title"/>
          </p:nvPr>
        </p:nvSpPr>
        <p:spPr>
          <a:xfrm>
            <a:off x="793800" y="716040"/>
            <a:ext cx="4864320" cy="365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80000"/>
              </a:lnSpc>
              <a:buNone/>
            </a:pPr>
            <a:r>
              <a:rPr b="0" lang="en-US" sz="2800" spc="400" strike="noStrike" u="none" cap="all">
                <a:solidFill>
                  <a:srgbClr val="000000"/>
                </a:solidFill>
                <a:uFillTx/>
                <a:latin typeface="Posterama Bold"/>
              </a:rPr>
              <a:t>Click to add title</a:t>
            </a:r>
            <a:endParaRPr b="0" lang="en-US" sz="2800" strike="noStrike" u="none">
              <a:solidFill>
                <a:schemeClr val="dk1"/>
              </a:solidFill>
              <a:uFillTx/>
              <a:latin typeface="Bierstadt"/>
            </a:endParaRPr>
          </a:p>
        </p:txBody>
      </p:sp>
      <p:sp>
        <p:nvSpPr>
          <p:cNvPr id="109" name="PlaceHolder 7"/>
          <p:cNvSpPr>
            <a:spLocks noGrp="1"/>
          </p:cNvSpPr>
          <p:nvPr>
            <p:ph type="body"/>
          </p:nvPr>
        </p:nvSpPr>
        <p:spPr>
          <a:xfrm>
            <a:off x="793800" y="1238400"/>
            <a:ext cx="5421960" cy="459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2800" strike="noStrike" u="none">
                <a:solidFill>
                  <a:schemeClr val="lt1"/>
                </a:solidFill>
                <a:uFillTx/>
                <a:latin typeface="Bierstadt"/>
              </a:rPr>
              <a:t>Click to edit Master text styles</a:t>
            </a:r>
            <a:endParaRPr b="0" lang="en-US" sz="2800" strike="noStrike" u="none">
              <a:solidFill>
                <a:schemeClr val="dk1"/>
              </a:solidFill>
              <a:uFillTx/>
              <a:latin typeface="Bierstadt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2400" strike="noStrike" u="none">
                <a:solidFill>
                  <a:schemeClr val="lt1"/>
                </a:solidFill>
                <a:uFillTx/>
                <a:latin typeface="Bierstadt"/>
              </a:rPr>
              <a:t>Second level</a:t>
            </a:r>
            <a:endParaRPr b="0" lang="en-US" sz="2400" strike="noStrike" u="none">
              <a:solidFill>
                <a:schemeClr val="dk1"/>
              </a:solidFill>
              <a:uFillTx/>
              <a:latin typeface="Bierstadt"/>
            </a:endParaRPr>
          </a:p>
          <a:p>
            <a:pPr lvl="2" marL="1143000" indent="-228600" defTabSz="9144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2000" strike="noStrike" u="none">
                <a:solidFill>
                  <a:schemeClr val="lt1"/>
                </a:solidFill>
                <a:uFillTx/>
                <a:latin typeface="Bierstadt"/>
              </a:rPr>
              <a:t>Third level</a:t>
            </a:r>
            <a:endParaRPr b="0" lang="en-US" sz="2000" strike="noStrike" u="none">
              <a:solidFill>
                <a:schemeClr val="dk1"/>
              </a:solidFill>
              <a:uFillTx/>
              <a:latin typeface="Bierstadt"/>
            </a:endParaRPr>
          </a:p>
          <a:p>
            <a:pPr lvl="3" marL="1600200" indent="-228600" defTabSz="9144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1800" strike="noStrike" u="none">
                <a:solidFill>
                  <a:schemeClr val="lt1"/>
                </a:solidFill>
                <a:uFillTx/>
                <a:latin typeface="Bierstadt"/>
              </a:rPr>
              <a:t>Fourth level</a:t>
            </a:r>
            <a:endParaRPr b="0" lang="en-US" sz="1800" strike="noStrike" u="none">
              <a:solidFill>
                <a:schemeClr val="dk1"/>
              </a:solidFill>
              <a:uFillTx/>
              <a:latin typeface="Bierstadt"/>
            </a:endParaRPr>
          </a:p>
          <a:p>
            <a:pPr lvl="4" marL="2057400" indent="-228600" defTabSz="9144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1800" strike="noStrike" u="none">
                <a:solidFill>
                  <a:schemeClr val="lt1"/>
                </a:solidFill>
                <a:uFillTx/>
                <a:latin typeface="Bierstadt"/>
              </a:rPr>
              <a:t>Fifth level</a:t>
            </a:r>
            <a:endParaRPr b="0" lang="en-US" sz="1800" strike="noStrike" u="none">
              <a:solidFill>
                <a:schemeClr val="dk1"/>
              </a:solidFill>
              <a:uFillTx/>
              <a:latin typeface="Bierstadt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3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Picture 5" descr=""/>
          <p:cNvPicPr/>
          <p:nvPr/>
        </p:nvPicPr>
        <p:blipFill>
          <a:blip r:embed="rId2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 w="0">
            <a:noFill/>
          </a:ln>
        </p:spPr>
      </p:pic>
      <p:sp>
        <p:nvSpPr>
          <p:cNvPr id="111" name="PlaceHolder 1"/>
          <p:cNvSpPr>
            <a:spLocks noGrp="1"/>
          </p:cNvSpPr>
          <p:nvPr>
            <p:ph type="dt" idx="22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000" spc="99" strike="noStrike" u="none" cap="all">
                <a:solidFill>
                  <a:schemeClr val="lt1">
                    <a:lumMod val="95000"/>
                  </a:schemeClr>
                </a:solidFill>
                <a:uFillTx/>
                <a:latin typeface="Posterama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1000" spc="99" strike="noStrike" u="none" cap="all">
                <a:solidFill>
                  <a:schemeClr val="lt1">
                    <a:lumMod val="95000"/>
                  </a:schemeClr>
                </a:solidFill>
                <a:uFillTx/>
                <a:latin typeface="Posterama"/>
              </a:rPr>
              <a:t> </a:t>
            </a:r>
            <a:endParaRPr b="0" lang="en-ZM" sz="10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 type="ftr" idx="23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defRPr b="0" lang="en-US" sz="1000" spc="99" strike="noStrike" u="none" cap="all">
                <a:solidFill>
                  <a:schemeClr val="lt1">
                    <a:lumMod val="95000"/>
                  </a:schemeClr>
                </a:solidFill>
                <a:uFillTx/>
                <a:latin typeface="Posterama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</a:pPr>
            <a:r>
              <a:rPr b="0" lang="en-US" sz="1000" spc="99" strike="noStrike" u="none" cap="all">
                <a:solidFill>
                  <a:schemeClr val="lt1">
                    <a:lumMod val="95000"/>
                  </a:schemeClr>
                </a:solidFill>
                <a:uFillTx/>
                <a:latin typeface="Posterama"/>
              </a:rPr>
              <a:t> </a:t>
            </a:r>
            <a:endParaRPr b="0" lang="en-ZM" sz="10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 type="sldNum" idx="24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000" spc="99" strike="noStrike" u="none" cap="all">
                <a:solidFill>
                  <a:schemeClr val="lt1">
                    <a:lumMod val="95000"/>
                  </a:schemeClr>
                </a:solidFill>
                <a:uFillTx/>
                <a:latin typeface="Posteram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0AFC3AAC-89D2-4F8D-9A0B-151E4ED4C231}" type="slidenum">
              <a:rPr b="0" lang="en-US" sz="1000" spc="99" strike="noStrike" u="none" cap="all">
                <a:solidFill>
                  <a:schemeClr val="lt1">
                    <a:lumMod val="95000"/>
                  </a:schemeClr>
                </a:solidFill>
                <a:uFillTx/>
                <a:latin typeface="Posterama"/>
              </a:rPr>
              <a:t>1</a:t>
            </a:fld>
            <a:endParaRPr b="0" lang="en-ZM" sz="10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14" name="Rectangle 8"/>
          <p:cNvSpPr/>
          <p:nvPr/>
        </p:nvSpPr>
        <p:spPr>
          <a:xfrm>
            <a:off x="739440" y="739440"/>
            <a:ext cx="10712880" cy="537912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trike="noStrike" u="none">
              <a:solidFill>
                <a:schemeClr val="lt1"/>
              </a:solidFill>
              <a:uFillTx/>
              <a:latin typeface="Bierstadt"/>
            </a:endParaRPr>
          </a:p>
        </p:txBody>
      </p:sp>
      <p:sp>
        <p:nvSpPr>
          <p:cNvPr id="115" name="PlaceHolder 4"/>
          <p:cNvSpPr>
            <a:spLocks noGrp="1"/>
          </p:cNvSpPr>
          <p:nvPr>
            <p:ph type="body"/>
          </p:nvPr>
        </p:nvSpPr>
        <p:spPr>
          <a:xfrm>
            <a:off x="1803600" y="2804040"/>
            <a:ext cx="1487160" cy="1497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trike="noStrike" u="none">
                <a:solidFill>
                  <a:schemeClr val="dk1"/>
                </a:solidFill>
                <a:uFillTx/>
                <a:latin typeface="Bierstadt"/>
              </a:rPr>
              <a:t>Click to add photo</a:t>
            </a:r>
            <a:endParaRPr b="0" lang="en-US" sz="1800" strike="noStrike" u="none">
              <a:solidFill>
                <a:schemeClr val="dk1"/>
              </a:solidFill>
              <a:uFillTx/>
              <a:latin typeface="Bierstadt"/>
            </a:endParaRPr>
          </a:p>
        </p:txBody>
      </p:sp>
      <p:sp>
        <p:nvSpPr>
          <p:cNvPr id="116" name="PlaceHolder 5"/>
          <p:cNvSpPr>
            <a:spLocks noGrp="1"/>
          </p:cNvSpPr>
          <p:nvPr>
            <p:ph type="body"/>
          </p:nvPr>
        </p:nvSpPr>
        <p:spPr>
          <a:xfrm>
            <a:off x="1488240" y="4570560"/>
            <a:ext cx="2117880" cy="331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indent="0" algn="ctr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400" spc="99" strike="noStrike" u="none" cap="all">
                <a:solidFill>
                  <a:schemeClr val="accent2"/>
                </a:solidFill>
                <a:uFillTx/>
                <a:latin typeface="Posterama Bold"/>
              </a:rPr>
              <a:t>Add name</a:t>
            </a:r>
            <a:endParaRPr b="0" lang="en-US" sz="1400" strike="noStrike" u="none">
              <a:solidFill>
                <a:schemeClr val="dk1"/>
              </a:solidFill>
              <a:uFillTx/>
              <a:latin typeface="Bierstadt"/>
            </a:endParaRPr>
          </a:p>
        </p:txBody>
      </p:sp>
      <p:sp>
        <p:nvSpPr>
          <p:cNvPr id="117" name="PlaceHolder 6"/>
          <p:cNvSpPr>
            <a:spLocks noGrp="1"/>
          </p:cNvSpPr>
          <p:nvPr>
            <p:ph type="body"/>
          </p:nvPr>
        </p:nvSpPr>
        <p:spPr>
          <a:xfrm>
            <a:off x="1488240" y="4886640"/>
            <a:ext cx="2117880" cy="531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algn="ctr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200" spc="99" strike="noStrike" u="none">
                <a:solidFill>
                  <a:schemeClr val="dk1"/>
                </a:solidFill>
                <a:uFillTx/>
                <a:latin typeface="Bierstadt"/>
              </a:rPr>
              <a:t>Add title</a:t>
            </a:r>
            <a:endParaRPr b="0" lang="en-US" sz="1200" strike="noStrike" u="none">
              <a:solidFill>
                <a:schemeClr val="dk1"/>
              </a:solidFill>
              <a:uFillTx/>
              <a:latin typeface="Bierstadt"/>
            </a:endParaRPr>
          </a:p>
        </p:txBody>
      </p:sp>
      <p:sp>
        <p:nvSpPr>
          <p:cNvPr id="118" name="PlaceHolder 7"/>
          <p:cNvSpPr>
            <a:spLocks noGrp="1"/>
          </p:cNvSpPr>
          <p:nvPr>
            <p:ph type="body"/>
          </p:nvPr>
        </p:nvSpPr>
        <p:spPr>
          <a:xfrm>
            <a:off x="4176000" y="2804040"/>
            <a:ext cx="1487160" cy="1497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trike="noStrike" u="none">
                <a:solidFill>
                  <a:schemeClr val="dk1"/>
                </a:solidFill>
                <a:uFillTx/>
                <a:latin typeface="Bierstadt"/>
              </a:rPr>
              <a:t>Click to add photo</a:t>
            </a:r>
            <a:endParaRPr b="0" lang="en-US" sz="1800" strike="noStrike" u="none">
              <a:solidFill>
                <a:schemeClr val="dk1"/>
              </a:solidFill>
              <a:uFillTx/>
              <a:latin typeface="Bierstadt"/>
            </a:endParaRPr>
          </a:p>
        </p:txBody>
      </p:sp>
      <p:sp>
        <p:nvSpPr>
          <p:cNvPr id="119" name="PlaceHolder 8"/>
          <p:cNvSpPr>
            <a:spLocks noGrp="1"/>
          </p:cNvSpPr>
          <p:nvPr>
            <p:ph type="body"/>
          </p:nvPr>
        </p:nvSpPr>
        <p:spPr>
          <a:xfrm>
            <a:off x="6548040" y="2804040"/>
            <a:ext cx="1487160" cy="1497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trike="noStrike" u="none">
                <a:solidFill>
                  <a:schemeClr val="dk1"/>
                </a:solidFill>
                <a:uFillTx/>
                <a:latin typeface="Bierstadt"/>
              </a:rPr>
              <a:t>Click to add photo</a:t>
            </a:r>
            <a:endParaRPr b="0" lang="en-US" sz="1800" strike="noStrike" u="none">
              <a:solidFill>
                <a:schemeClr val="dk1"/>
              </a:solidFill>
              <a:uFillTx/>
              <a:latin typeface="Bierstadt"/>
            </a:endParaRPr>
          </a:p>
        </p:txBody>
      </p:sp>
      <p:sp>
        <p:nvSpPr>
          <p:cNvPr id="120" name="PlaceHolder 9"/>
          <p:cNvSpPr>
            <a:spLocks noGrp="1"/>
          </p:cNvSpPr>
          <p:nvPr>
            <p:ph type="body"/>
          </p:nvPr>
        </p:nvSpPr>
        <p:spPr>
          <a:xfrm>
            <a:off x="8920440" y="2804040"/>
            <a:ext cx="1487160" cy="1497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trike="noStrike" u="none">
                <a:solidFill>
                  <a:schemeClr val="dk1"/>
                </a:solidFill>
                <a:uFillTx/>
                <a:latin typeface="Bierstadt"/>
              </a:rPr>
              <a:t>Click to add photo</a:t>
            </a:r>
            <a:endParaRPr b="0" lang="en-US" sz="1800" strike="noStrike" u="none">
              <a:solidFill>
                <a:schemeClr val="dk1"/>
              </a:solidFill>
              <a:uFillTx/>
              <a:latin typeface="Bierstadt"/>
            </a:endParaRPr>
          </a:p>
        </p:txBody>
      </p:sp>
      <p:sp>
        <p:nvSpPr>
          <p:cNvPr id="121" name="PlaceHolder 10"/>
          <p:cNvSpPr>
            <a:spLocks noGrp="1"/>
          </p:cNvSpPr>
          <p:nvPr>
            <p:ph type="body"/>
          </p:nvPr>
        </p:nvSpPr>
        <p:spPr>
          <a:xfrm>
            <a:off x="3860640" y="4570560"/>
            <a:ext cx="2117880" cy="331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indent="0" algn="ctr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400" spc="99" strike="noStrike" u="none" cap="all">
                <a:solidFill>
                  <a:schemeClr val="accent2"/>
                </a:solidFill>
                <a:uFillTx/>
                <a:latin typeface="Posterama Bold"/>
              </a:rPr>
              <a:t>Add name</a:t>
            </a:r>
            <a:endParaRPr b="0" lang="en-US" sz="1400" strike="noStrike" u="none">
              <a:solidFill>
                <a:schemeClr val="dk1"/>
              </a:solidFill>
              <a:uFillTx/>
              <a:latin typeface="Bierstadt"/>
            </a:endParaRPr>
          </a:p>
        </p:txBody>
      </p:sp>
      <p:sp>
        <p:nvSpPr>
          <p:cNvPr id="122" name="PlaceHolder 11"/>
          <p:cNvSpPr>
            <a:spLocks noGrp="1"/>
          </p:cNvSpPr>
          <p:nvPr>
            <p:ph type="body"/>
          </p:nvPr>
        </p:nvSpPr>
        <p:spPr>
          <a:xfrm>
            <a:off x="3860640" y="4886640"/>
            <a:ext cx="2117880" cy="531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algn="ctr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200" spc="99" strike="noStrike" u="none">
                <a:solidFill>
                  <a:schemeClr val="dk1"/>
                </a:solidFill>
                <a:uFillTx/>
                <a:latin typeface="Bierstadt"/>
              </a:rPr>
              <a:t>Add title</a:t>
            </a:r>
            <a:endParaRPr b="0" lang="en-US" sz="1200" strike="noStrike" u="none">
              <a:solidFill>
                <a:schemeClr val="dk1"/>
              </a:solidFill>
              <a:uFillTx/>
              <a:latin typeface="Bierstadt"/>
            </a:endParaRPr>
          </a:p>
        </p:txBody>
      </p:sp>
      <p:sp>
        <p:nvSpPr>
          <p:cNvPr id="123" name="PlaceHolder 12"/>
          <p:cNvSpPr>
            <a:spLocks noGrp="1"/>
          </p:cNvSpPr>
          <p:nvPr>
            <p:ph type="body"/>
          </p:nvPr>
        </p:nvSpPr>
        <p:spPr>
          <a:xfrm>
            <a:off x="6232680" y="4570560"/>
            <a:ext cx="2117880" cy="331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indent="0" algn="ctr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400" spc="99" strike="noStrike" u="none" cap="all">
                <a:solidFill>
                  <a:schemeClr val="accent2"/>
                </a:solidFill>
                <a:uFillTx/>
                <a:latin typeface="Posterama Bold"/>
              </a:rPr>
              <a:t>Add name</a:t>
            </a:r>
            <a:endParaRPr b="0" lang="en-US" sz="1400" strike="noStrike" u="none">
              <a:solidFill>
                <a:schemeClr val="dk1"/>
              </a:solidFill>
              <a:uFillTx/>
              <a:latin typeface="Bierstadt"/>
            </a:endParaRPr>
          </a:p>
        </p:txBody>
      </p:sp>
      <p:sp>
        <p:nvSpPr>
          <p:cNvPr id="124" name="PlaceHolder 13"/>
          <p:cNvSpPr>
            <a:spLocks noGrp="1"/>
          </p:cNvSpPr>
          <p:nvPr>
            <p:ph type="body"/>
          </p:nvPr>
        </p:nvSpPr>
        <p:spPr>
          <a:xfrm>
            <a:off x="6232680" y="4886640"/>
            <a:ext cx="2117880" cy="531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algn="ctr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200" spc="99" strike="noStrike" u="none">
                <a:solidFill>
                  <a:schemeClr val="dk1"/>
                </a:solidFill>
                <a:uFillTx/>
                <a:latin typeface="Bierstadt"/>
              </a:rPr>
              <a:t>Add title</a:t>
            </a:r>
            <a:endParaRPr b="0" lang="en-US" sz="1200" strike="noStrike" u="none">
              <a:solidFill>
                <a:schemeClr val="dk1"/>
              </a:solidFill>
              <a:uFillTx/>
              <a:latin typeface="Bierstadt"/>
            </a:endParaRPr>
          </a:p>
        </p:txBody>
      </p:sp>
      <p:sp>
        <p:nvSpPr>
          <p:cNvPr id="125" name="PlaceHolder 14"/>
          <p:cNvSpPr>
            <a:spLocks noGrp="1"/>
          </p:cNvSpPr>
          <p:nvPr>
            <p:ph type="body"/>
          </p:nvPr>
        </p:nvSpPr>
        <p:spPr>
          <a:xfrm>
            <a:off x="8605080" y="4570560"/>
            <a:ext cx="2117880" cy="331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indent="0" algn="ctr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400" spc="99" strike="noStrike" u="none" cap="all">
                <a:solidFill>
                  <a:schemeClr val="accent2"/>
                </a:solidFill>
                <a:uFillTx/>
                <a:latin typeface="Posterama Bold"/>
              </a:rPr>
              <a:t>Add name</a:t>
            </a:r>
            <a:endParaRPr b="0" lang="en-US" sz="1400" strike="noStrike" u="none">
              <a:solidFill>
                <a:schemeClr val="dk1"/>
              </a:solidFill>
              <a:uFillTx/>
              <a:latin typeface="Bierstadt"/>
            </a:endParaRPr>
          </a:p>
        </p:txBody>
      </p:sp>
      <p:sp>
        <p:nvSpPr>
          <p:cNvPr id="126" name="PlaceHolder 15"/>
          <p:cNvSpPr>
            <a:spLocks noGrp="1"/>
          </p:cNvSpPr>
          <p:nvPr>
            <p:ph type="body"/>
          </p:nvPr>
        </p:nvSpPr>
        <p:spPr>
          <a:xfrm>
            <a:off x="8605080" y="4886640"/>
            <a:ext cx="2117880" cy="531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algn="ctr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200" spc="99" strike="noStrike" u="none">
                <a:solidFill>
                  <a:schemeClr val="dk1"/>
                </a:solidFill>
                <a:uFillTx/>
                <a:latin typeface="Bierstadt"/>
              </a:rPr>
              <a:t>Add title</a:t>
            </a:r>
            <a:endParaRPr b="0" lang="en-US" sz="1200" strike="noStrike" u="none">
              <a:solidFill>
                <a:schemeClr val="dk1"/>
              </a:solidFill>
              <a:uFillTx/>
              <a:latin typeface="Bierstadt"/>
            </a:endParaRPr>
          </a:p>
        </p:txBody>
      </p:sp>
      <p:sp>
        <p:nvSpPr>
          <p:cNvPr id="127" name="Rectangle 25"/>
          <p:cNvSpPr/>
          <p:nvPr/>
        </p:nvSpPr>
        <p:spPr>
          <a:xfrm>
            <a:off x="1686240" y="2684520"/>
            <a:ext cx="1721880" cy="1737000"/>
          </a:xfrm>
          <a:prstGeom prst="rect">
            <a:avLst/>
          </a:prstGeom>
          <a:noFill/>
          <a:ln w="25400">
            <a:solidFill>
              <a:srgbClr val="0c1a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trike="noStrike" u="none">
              <a:solidFill>
                <a:schemeClr val="lt1"/>
              </a:solidFill>
              <a:uFillTx/>
              <a:latin typeface="Bierstadt"/>
            </a:endParaRPr>
          </a:p>
        </p:txBody>
      </p:sp>
      <p:sp>
        <p:nvSpPr>
          <p:cNvPr id="128" name="Rectangle 27"/>
          <p:cNvSpPr/>
          <p:nvPr/>
        </p:nvSpPr>
        <p:spPr>
          <a:xfrm>
            <a:off x="4058640" y="2684520"/>
            <a:ext cx="1721880" cy="1737000"/>
          </a:xfrm>
          <a:prstGeom prst="rect">
            <a:avLst/>
          </a:prstGeom>
          <a:noFill/>
          <a:ln w="25400">
            <a:solidFill>
              <a:srgbClr val="0c1a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trike="noStrike" u="none">
              <a:solidFill>
                <a:schemeClr val="lt1"/>
              </a:solidFill>
              <a:uFillTx/>
              <a:latin typeface="Bierstadt"/>
            </a:endParaRPr>
          </a:p>
        </p:txBody>
      </p:sp>
      <p:sp>
        <p:nvSpPr>
          <p:cNvPr id="129" name="Rectangle 29"/>
          <p:cNvSpPr/>
          <p:nvPr/>
        </p:nvSpPr>
        <p:spPr>
          <a:xfrm>
            <a:off x="6430680" y="2684520"/>
            <a:ext cx="1721880" cy="1737000"/>
          </a:xfrm>
          <a:prstGeom prst="rect">
            <a:avLst/>
          </a:prstGeom>
          <a:noFill/>
          <a:ln w="25400">
            <a:solidFill>
              <a:srgbClr val="0c1a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trike="noStrike" u="none">
              <a:solidFill>
                <a:schemeClr val="lt1"/>
              </a:solidFill>
              <a:uFillTx/>
              <a:latin typeface="Bierstadt"/>
            </a:endParaRPr>
          </a:p>
        </p:txBody>
      </p:sp>
      <p:sp>
        <p:nvSpPr>
          <p:cNvPr id="130" name="Rectangle 31"/>
          <p:cNvSpPr/>
          <p:nvPr/>
        </p:nvSpPr>
        <p:spPr>
          <a:xfrm>
            <a:off x="8803080" y="2684520"/>
            <a:ext cx="1721880" cy="1737000"/>
          </a:xfrm>
          <a:prstGeom prst="rect">
            <a:avLst/>
          </a:prstGeom>
          <a:noFill/>
          <a:ln w="25400">
            <a:solidFill>
              <a:srgbClr val="0c1a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trike="noStrike" u="none">
              <a:solidFill>
                <a:schemeClr val="lt1"/>
              </a:solidFill>
              <a:uFillTx/>
              <a:latin typeface="Bierstadt"/>
            </a:endParaRPr>
          </a:p>
        </p:txBody>
      </p:sp>
      <p:sp>
        <p:nvSpPr>
          <p:cNvPr id="131" name="PlaceHolder 16"/>
          <p:cNvSpPr>
            <a:spLocks noGrp="1"/>
          </p:cNvSpPr>
          <p:nvPr>
            <p:ph type="title"/>
          </p:nvPr>
        </p:nvSpPr>
        <p:spPr>
          <a:xfrm>
            <a:off x="2452680" y="1566720"/>
            <a:ext cx="7286400" cy="63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algn="ctr" defTabSz="914400">
              <a:lnSpc>
                <a:spcPct val="125000"/>
              </a:lnSpc>
              <a:buNone/>
            </a:pPr>
            <a:r>
              <a:rPr b="0" lang="en-US" sz="2800" spc="400" strike="noStrike" u="none" cap="all">
                <a:solidFill>
                  <a:srgbClr val="000000"/>
                </a:solidFill>
                <a:uFillTx/>
                <a:latin typeface="Posterama Bold"/>
              </a:rPr>
              <a:t>Click to add title</a:t>
            </a:r>
            <a:endParaRPr b="0" lang="en-US" sz="2800" strike="noStrike" u="none">
              <a:solidFill>
                <a:schemeClr val="dk1"/>
              </a:solidFill>
              <a:uFillTx/>
              <a:latin typeface="Bierstadt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4.jpeg"/><Relationship Id="rId2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8.jpeg"/><Relationship Id="rId2" Type="http://schemas.openxmlformats.org/officeDocument/2006/relationships/slideLayout" Target="../slideLayouts/slideLayout2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9.jpeg"/><Relationship Id="rId2" Type="http://schemas.openxmlformats.org/officeDocument/2006/relationships/slideLayout" Target="../slideLayouts/slideLayout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8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31.jpeg"/><Relationship Id="rId2" Type="http://schemas.openxmlformats.org/officeDocument/2006/relationships/image" Target="../media/image32.jpeg"/><Relationship Id="rId3" Type="http://schemas.openxmlformats.org/officeDocument/2006/relationships/image" Target="../media/image33.jpeg"/><Relationship Id="rId4" Type="http://schemas.openxmlformats.org/officeDocument/2006/relationships/image" Target="../media/image34.jpeg"/><Relationship Id="rId5" Type="http://schemas.openxmlformats.org/officeDocument/2006/relationships/slideLayout" Target="../slideLayouts/slideLayout9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35.jpeg"/><Relationship Id="rId2" Type="http://schemas.openxmlformats.org/officeDocument/2006/relationships/image" Target="../media/image36.jpeg"/><Relationship Id="rId3" Type="http://schemas.openxmlformats.org/officeDocument/2006/relationships/image" Target="../media/image37.jpeg"/><Relationship Id="rId4" Type="http://schemas.openxmlformats.org/officeDocument/2006/relationships/image" Target="../media/image38.jpeg"/><Relationship Id="rId5" Type="http://schemas.openxmlformats.org/officeDocument/2006/relationships/image" Target="../media/image39.jpeg"/><Relationship Id="rId6" Type="http://schemas.openxmlformats.org/officeDocument/2006/relationships/image" Target="../media/image40.jpeg"/><Relationship Id="rId7" Type="http://schemas.openxmlformats.org/officeDocument/2006/relationships/image" Target="../media/image41.jpeg"/><Relationship Id="rId8" Type="http://schemas.openxmlformats.org/officeDocument/2006/relationships/image" Target="../media/image42.jpeg"/><Relationship Id="rId9" Type="http://schemas.openxmlformats.org/officeDocument/2006/relationships/slideLayout" Target="../slideLayouts/slideLayout10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43.jpeg"/><Relationship Id="rId2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44.jpeg"/><Relationship Id="rId2" Type="http://schemas.openxmlformats.org/officeDocument/2006/relationships/slideLayout" Target="../slideLayouts/slideLayout14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5.jpeg"/><Relationship Id="rId2" Type="http://schemas.openxmlformats.org/officeDocument/2006/relationships/slideLayout" Target="../slideLayouts/slideLayout1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6.jpeg"/><Relationship Id="rId2" Type="http://schemas.openxmlformats.org/officeDocument/2006/relationships/slideLayout" Target="../slideLayouts/slideLayout1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image" Target="../media/image18.svg"/><Relationship Id="rId3" Type="http://schemas.openxmlformats.org/officeDocument/2006/relationships/image" Target="../media/image19.png"/><Relationship Id="rId4" Type="http://schemas.openxmlformats.org/officeDocument/2006/relationships/image" Target="../media/image20.svg"/><Relationship Id="rId5" Type="http://schemas.openxmlformats.org/officeDocument/2006/relationships/image" Target="../media/image21.png"/><Relationship Id="rId6" Type="http://schemas.openxmlformats.org/officeDocument/2006/relationships/image" Target="../media/image22.svg"/><Relationship Id="rId7" Type="http://schemas.openxmlformats.org/officeDocument/2006/relationships/image" Target="../media/image23.png"/><Relationship Id="rId8" Type="http://schemas.openxmlformats.org/officeDocument/2006/relationships/image" Target="../media/image24.svg"/><Relationship Id="rId9" Type="http://schemas.openxmlformats.org/officeDocument/2006/relationships/slideLayout" Target="../slideLayouts/slideLayout17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25.jpeg"/><Relationship Id="rId2" Type="http://schemas.openxmlformats.org/officeDocument/2006/relationships/slideLayout" Target="../slideLayouts/slideLayout18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26.jpeg"/><Relationship Id="rId2" Type="http://schemas.openxmlformats.org/officeDocument/2006/relationships/slideLayout" Target="../slideLayouts/slideLayout19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7.jpeg"/><Relationship Id="rId2" Type="http://schemas.openxmlformats.org/officeDocument/2006/relationships/slideLayout" Target="../slideLayouts/slideLayout20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" name="" descr=""/>
          <p:cNvPicPr/>
          <p:nvPr/>
        </p:nvPicPr>
        <p:blipFill>
          <a:blip r:embed="rId1"/>
          <a:srcRect l="0" t="0" r="17023" b="0"/>
          <a:stretch/>
        </p:blipFill>
        <p:spPr>
          <a:xfrm>
            <a:off x="720000" y="739440"/>
            <a:ext cx="6857280" cy="5507640"/>
          </a:xfrm>
          <a:prstGeom prst="rect">
            <a:avLst/>
          </a:prstGeom>
          <a:ln w="0">
            <a:noFill/>
          </a:ln>
        </p:spPr>
      </p:pic>
      <p:sp>
        <p:nvSpPr>
          <p:cNvPr id="289" name="PlaceHolder 1"/>
          <p:cNvSpPr>
            <a:spLocks noGrp="1"/>
          </p:cNvSpPr>
          <p:nvPr>
            <p:ph type="title"/>
          </p:nvPr>
        </p:nvSpPr>
        <p:spPr>
          <a:xfrm>
            <a:off x="6323040" y="1663560"/>
            <a:ext cx="5868720" cy="2003400"/>
          </a:xfrm>
          <a:prstGeom prst="rect">
            <a:avLst/>
          </a:prstGeom>
          <a:solidFill>
            <a:schemeClr val="accent2">
              <a:alpha val="80000"/>
            </a:schemeClr>
          </a:solidFill>
          <a:ln w="0">
            <a:noFill/>
          </a:ln>
        </p:spPr>
        <p:txBody>
          <a:bodyPr lIns="557640" rIns="91440" tIns="530280" bIns="45720" anchor="t">
            <a:noAutofit/>
          </a:bodyPr>
          <a:p>
            <a:pPr indent="0" defTabSz="914400">
              <a:lnSpc>
                <a:spcPct val="80000"/>
              </a:lnSpc>
              <a:buNone/>
            </a:pPr>
            <a:r>
              <a:rPr b="0" lang="en-US" sz="2800" spc="400" strike="noStrike" u="none" cap="all">
                <a:solidFill>
                  <a:srgbClr val="ffffff"/>
                </a:solidFill>
                <a:uFillTx/>
                <a:latin typeface="Posterama Bold"/>
              </a:rPr>
              <a:t>Smart BIN: AI-</a:t>
            </a:r>
            <a:r>
              <a:rPr b="0" lang="en-US" sz="2800" spc="400" strike="noStrike" u="none" cap="all">
                <a:solidFill>
                  <a:srgbClr val="ffffff"/>
                </a:solidFill>
                <a:uFillTx/>
                <a:latin typeface="Posterama Bold"/>
              </a:rPr>
              <a:t>DRIVEN WASTE </a:t>
            </a:r>
            <a:r>
              <a:rPr b="0" lang="en-US" sz="2800" spc="400" strike="noStrike" u="none" cap="all">
                <a:solidFill>
                  <a:srgbClr val="ffffff"/>
                </a:solidFill>
                <a:uFillTx/>
                <a:latin typeface="Posterama Bold"/>
              </a:rPr>
              <a:t>SORTING</a:t>
            </a:r>
            <a:endParaRPr b="0" lang="en-US" sz="2800" strike="noStrike" u="none">
              <a:solidFill>
                <a:schemeClr val="dk1"/>
              </a:solidFill>
              <a:uFillTx/>
              <a:latin typeface="Bierstadt"/>
            </a:endParaRPr>
          </a:p>
        </p:txBody>
      </p:sp>
      <p:sp>
        <p:nvSpPr>
          <p:cNvPr id="290" name="PlaceHolder 2"/>
          <p:cNvSpPr>
            <a:spLocks noGrp="1"/>
          </p:cNvSpPr>
          <p:nvPr>
            <p:ph/>
          </p:nvPr>
        </p:nvSpPr>
        <p:spPr>
          <a:xfrm>
            <a:off x="6822000" y="3060000"/>
            <a:ext cx="4924800" cy="338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92500" lnSpcReduction="19999"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400" spc="99" strike="noStrike" u="none">
                <a:solidFill>
                  <a:srgbClr val="729fcf"/>
                </a:solidFill>
                <a:uFillTx/>
                <a:latin typeface="Bierstadt"/>
              </a:rPr>
              <a:t>BULAY</a:t>
            </a:r>
            <a:r>
              <a:rPr b="0" lang="en-US" sz="2400" spc="99" strike="noStrike" u="none">
                <a:solidFill>
                  <a:srgbClr val="729fcf"/>
                </a:solidFill>
                <a:uFillTx/>
                <a:latin typeface="Bierstadt"/>
              </a:rPr>
              <a:t>A </a:t>
            </a:r>
            <a:r>
              <a:rPr b="0" lang="en-US" sz="2400" spc="99" strike="noStrike" u="none">
                <a:solidFill>
                  <a:srgbClr val="729fcf"/>
                </a:solidFill>
                <a:uFillTx/>
                <a:latin typeface="Bierstadt"/>
              </a:rPr>
              <a:t>MWA</a:t>
            </a:r>
            <a:r>
              <a:rPr b="0" lang="en-US" sz="2400" spc="99" strike="noStrike" u="none">
                <a:solidFill>
                  <a:srgbClr val="729fcf"/>
                </a:solidFill>
                <a:uFillTx/>
                <a:latin typeface="Bierstadt"/>
              </a:rPr>
              <a:t>NAUT</a:t>
            </a:r>
            <a:r>
              <a:rPr b="0" lang="en-US" sz="2400" spc="99" strike="noStrike" u="none">
                <a:solidFill>
                  <a:srgbClr val="729fcf"/>
                </a:solidFill>
                <a:uFillTx/>
                <a:latin typeface="Bierstadt"/>
              </a:rPr>
              <a:t>E</a:t>
            </a:r>
            <a:r>
              <a:rPr b="0" lang="en-US" sz="2400" spc="99" strike="noStrike" u="none">
                <a:solidFill>
                  <a:schemeClr val="accent5"/>
                </a:solidFill>
                <a:uFillTx/>
                <a:latin typeface="Bierstadt"/>
              </a:rPr>
              <a:t>​</a:t>
            </a:r>
            <a:endParaRPr b="0" lang="en-US" sz="2400" strike="noStrike" u="none">
              <a:solidFill>
                <a:schemeClr val="dk1"/>
              </a:solidFill>
              <a:uFillTx/>
              <a:latin typeface="Bierstadt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2" name="Picture Placeholder 332" descr="A woman with VR goggles on her face&#10;"/>
          <p:cNvPicPr/>
          <p:nvPr/>
        </p:nvPicPr>
        <p:blipFill>
          <a:blip r:embed="rId1"/>
          <a:stretch/>
        </p:blipFill>
        <p:spPr>
          <a:xfrm>
            <a:off x="0" y="0"/>
            <a:ext cx="5334120" cy="6867000"/>
          </a:xfrm>
          <a:prstGeom prst="rect">
            <a:avLst/>
          </a:prstGeom>
          <a:ln w="0">
            <a:noFill/>
          </a:ln>
        </p:spPr>
      </p:pic>
      <p:sp>
        <p:nvSpPr>
          <p:cNvPr id="363" name="PlaceHolder 1"/>
          <p:cNvSpPr>
            <a:spLocks noGrp="1"/>
          </p:cNvSpPr>
          <p:nvPr>
            <p:ph/>
          </p:nvPr>
        </p:nvSpPr>
        <p:spPr>
          <a:xfrm>
            <a:off x="6353640" y="3260520"/>
            <a:ext cx="1151640" cy="767880"/>
          </a:xfrm>
          <a:prstGeom prst="rect">
            <a:avLst/>
          </a:prstGeom>
          <a:noFill/>
          <a:ln w="28440">
            <a:solidFill>
              <a:schemeClr val="accent5">
                <a:lumMod val="40000"/>
                <a:lumOff val="60000"/>
              </a:schemeClr>
            </a:solidFill>
            <a:round/>
          </a:ln>
        </p:spPr>
        <p:txBody>
          <a:bodyPr lIns="91440" rIns="91440" tIns="45720" bIns="45720" anchor="ctr">
            <a:no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99" strike="noStrike" u="none" cap="all">
              <a:solidFill>
                <a:schemeClr val="accent5">
                  <a:lumMod val="20000"/>
                  <a:lumOff val="80000"/>
                </a:schemeClr>
              </a:solidFill>
              <a:uFillTx/>
              <a:latin typeface="Posterama Bold"/>
            </a:endParaRPr>
          </a:p>
        </p:txBody>
      </p:sp>
      <p:sp>
        <p:nvSpPr>
          <p:cNvPr id="364" name="PlaceHolder 2"/>
          <p:cNvSpPr>
            <a:spLocks noGrp="1"/>
          </p:cNvSpPr>
          <p:nvPr>
            <p:ph type="ftr" idx="72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defRPr b="0" lang="en-US" sz="1000" spc="99" strike="noStrike" u="none" cap="all">
                <a:solidFill>
                  <a:schemeClr val="lt1">
                    <a:lumMod val="95000"/>
                  </a:schemeClr>
                </a:solidFill>
                <a:uFillTx/>
                <a:latin typeface="Posterama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</a:pPr>
            <a:r>
              <a:rPr b="0" lang="en-US" sz="1000" spc="99" strike="noStrike" u="none" cap="all">
                <a:solidFill>
                  <a:schemeClr val="lt1">
                    <a:lumMod val="95000"/>
                  </a:schemeClr>
                </a:solidFill>
                <a:uFillTx/>
                <a:latin typeface="Posterama"/>
              </a:rPr>
              <a:t>PITCH DECK</a:t>
            </a:r>
            <a:endParaRPr b="0" lang="en-ZM" sz="10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365" name="PlaceHolder 3"/>
          <p:cNvSpPr>
            <a:spLocks noGrp="1"/>
          </p:cNvSpPr>
          <p:nvPr>
            <p:ph type="sldNum" idx="73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000" spc="99" strike="noStrike" u="none" cap="all">
                <a:solidFill>
                  <a:schemeClr val="lt1">
                    <a:lumMod val="95000"/>
                  </a:schemeClr>
                </a:solidFill>
                <a:uFillTx/>
                <a:latin typeface="Posteram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DCE01FA1-39CE-4C62-BF22-546D9C7A4E51}" type="slidenum">
              <a:rPr b="0" lang="en-US" sz="1000" spc="99" strike="noStrike" u="none" cap="all">
                <a:solidFill>
                  <a:schemeClr val="lt1">
                    <a:lumMod val="95000"/>
                  </a:schemeClr>
                </a:solidFill>
                <a:uFillTx/>
                <a:latin typeface="Posterama"/>
              </a:rPr>
              <a:t>&lt;number&gt;</a:t>
            </a:fld>
            <a:endParaRPr b="0" lang="en-ZM" sz="10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366" name="PlaceHolder 4"/>
          <p:cNvSpPr>
            <a:spLocks noGrp="1"/>
          </p:cNvSpPr>
          <p:nvPr>
            <p:ph/>
          </p:nvPr>
        </p:nvSpPr>
        <p:spPr>
          <a:xfrm>
            <a:off x="6353640" y="4773600"/>
            <a:ext cx="1151640" cy="767880"/>
          </a:xfrm>
          <a:prstGeom prst="rect">
            <a:avLst/>
          </a:prstGeom>
          <a:noFill/>
          <a:ln w="28440">
            <a:solidFill>
              <a:schemeClr val="accent5">
                <a:lumMod val="40000"/>
                <a:lumOff val="60000"/>
              </a:schemeClr>
            </a:solidFill>
            <a:round/>
          </a:ln>
        </p:spPr>
        <p:txBody>
          <a:bodyPr lIns="91440" rIns="91440" tIns="45720" bIns="45720" anchor="ctr">
            <a:no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99" strike="noStrike" u="none" cap="all">
              <a:solidFill>
                <a:schemeClr val="accent5">
                  <a:lumMod val="20000"/>
                  <a:lumOff val="80000"/>
                </a:schemeClr>
              </a:solidFill>
              <a:uFillTx/>
              <a:latin typeface="Posterama Bold"/>
            </a:endParaRPr>
          </a:p>
        </p:txBody>
      </p:sp>
      <p:sp>
        <p:nvSpPr>
          <p:cNvPr id="367" name="PlaceHolder 5"/>
          <p:cNvSpPr>
            <a:spLocks noGrp="1"/>
          </p:cNvSpPr>
          <p:nvPr>
            <p:ph/>
          </p:nvPr>
        </p:nvSpPr>
        <p:spPr>
          <a:xfrm>
            <a:off x="7818120" y="1609920"/>
            <a:ext cx="3364560" cy="1171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914400">
              <a:lnSpc>
                <a:spcPct val="125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en-ZA" sz="1400" spc="99" strike="noStrike" u="none">
                <a:solidFill>
                  <a:schemeClr val="lt1"/>
                </a:solidFill>
                <a:uFillTx/>
                <a:latin typeface="Bierstadt"/>
              </a:rPr>
              <a:t>Opportunity to build</a:t>
            </a:r>
            <a:r>
              <a:rPr b="0" lang="en-US" sz="1400" spc="99" strike="noStrike" u="none">
                <a:solidFill>
                  <a:schemeClr val="lt1"/>
                </a:solidFill>
                <a:uFillTx/>
                <a:latin typeface="Bierstadt"/>
              </a:rPr>
              <a:t>​</a:t>
            </a:r>
            <a:endParaRPr b="0" lang="en-US" sz="1400" strike="noStrike" u="none">
              <a:solidFill>
                <a:schemeClr val="dk1"/>
              </a:solidFill>
              <a:uFillTx/>
              <a:latin typeface="Bierstadt"/>
            </a:endParaRPr>
          </a:p>
          <a:p>
            <a:pPr indent="0" defTabSz="914400">
              <a:lnSpc>
                <a:spcPct val="125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en-ZA" sz="1400" spc="99" strike="noStrike" u="none">
                <a:solidFill>
                  <a:schemeClr val="lt1"/>
                </a:solidFill>
                <a:uFillTx/>
                <a:latin typeface="Bierstadt"/>
              </a:rPr>
              <a:t>Fully inclusive market</a:t>
            </a:r>
            <a:r>
              <a:rPr b="0" lang="en-US" sz="1400" spc="99" strike="noStrike" u="none">
                <a:solidFill>
                  <a:schemeClr val="lt1"/>
                </a:solidFill>
                <a:uFillTx/>
                <a:latin typeface="Bierstadt"/>
              </a:rPr>
              <a:t>​</a:t>
            </a:r>
            <a:endParaRPr b="0" lang="en-US" sz="1400" strike="noStrike" u="none">
              <a:solidFill>
                <a:schemeClr val="dk1"/>
              </a:solidFill>
              <a:uFillTx/>
              <a:latin typeface="Bierstadt"/>
            </a:endParaRPr>
          </a:p>
          <a:p>
            <a:pPr indent="0" defTabSz="914400">
              <a:lnSpc>
                <a:spcPct val="125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en-ZA" sz="1400" spc="99" strike="noStrike" u="none">
                <a:solidFill>
                  <a:schemeClr val="lt1"/>
                </a:solidFill>
                <a:uFillTx/>
                <a:latin typeface="Bierstadt"/>
              </a:rPr>
              <a:t>Total addressable market</a:t>
            </a:r>
            <a:r>
              <a:rPr b="0" lang="en-US" sz="1400" spc="99" strike="noStrike" u="none">
                <a:solidFill>
                  <a:schemeClr val="lt1"/>
                </a:solidFill>
                <a:uFillTx/>
                <a:latin typeface="Bierstadt"/>
              </a:rPr>
              <a:t>​</a:t>
            </a:r>
            <a:endParaRPr b="0" lang="en-US" sz="1400" strike="noStrike" u="none">
              <a:solidFill>
                <a:schemeClr val="dk1"/>
              </a:solidFill>
              <a:uFillTx/>
              <a:latin typeface="Bierstadt"/>
            </a:endParaRPr>
          </a:p>
        </p:txBody>
      </p:sp>
      <p:sp>
        <p:nvSpPr>
          <p:cNvPr id="368" name="PlaceHolder 6"/>
          <p:cNvSpPr>
            <a:spLocks noGrp="1"/>
          </p:cNvSpPr>
          <p:nvPr>
            <p:ph/>
          </p:nvPr>
        </p:nvSpPr>
        <p:spPr>
          <a:xfrm>
            <a:off x="6347520" y="1747440"/>
            <a:ext cx="1151640" cy="767880"/>
          </a:xfrm>
          <a:prstGeom prst="rect">
            <a:avLst/>
          </a:prstGeom>
          <a:noFill/>
          <a:ln w="28440">
            <a:solidFill>
              <a:schemeClr val="accent5">
                <a:lumMod val="40000"/>
                <a:lumOff val="60000"/>
              </a:schemeClr>
            </a:solidFill>
            <a:round/>
          </a:ln>
        </p:spPr>
        <p:txBody>
          <a:bodyPr lIns="91440" rIns="91440" tIns="45720" bIns="45720" anchor="ctr">
            <a:no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99" strike="noStrike" u="none" cap="all">
              <a:solidFill>
                <a:schemeClr val="accent5">
                  <a:lumMod val="20000"/>
                  <a:lumOff val="80000"/>
                </a:schemeClr>
              </a:solidFill>
              <a:uFillTx/>
              <a:latin typeface="Posterama Bold"/>
            </a:endParaRPr>
          </a:p>
        </p:txBody>
      </p:sp>
      <p:sp>
        <p:nvSpPr>
          <p:cNvPr id="369" name="PlaceHolder 7"/>
          <p:cNvSpPr>
            <a:spLocks noGrp="1"/>
          </p:cNvSpPr>
          <p:nvPr>
            <p:ph/>
          </p:nvPr>
        </p:nvSpPr>
        <p:spPr>
          <a:xfrm>
            <a:off x="7818120" y="3129480"/>
            <a:ext cx="3364560" cy="117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125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en-US" sz="1400" spc="99" strike="noStrike" u="none">
                <a:solidFill>
                  <a:schemeClr val="lt1"/>
                </a:solidFill>
                <a:uFillTx/>
                <a:latin typeface="Bierstadt"/>
              </a:rPr>
              <a:t>Freedom to invent​</a:t>
            </a:r>
            <a:endParaRPr b="0" lang="en-US" sz="1400" strike="noStrike" u="none">
              <a:solidFill>
                <a:schemeClr val="dk1"/>
              </a:solidFill>
              <a:uFillTx/>
              <a:latin typeface="Bierstadt"/>
            </a:endParaRPr>
          </a:p>
          <a:p>
            <a:pPr indent="0" defTabSz="914400">
              <a:lnSpc>
                <a:spcPct val="125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en-ZA" sz="1400" spc="99" strike="noStrike" u="none">
                <a:solidFill>
                  <a:schemeClr val="lt1"/>
                </a:solidFill>
                <a:uFillTx/>
                <a:latin typeface="Bierstadt"/>
              </a:rPr>
              <a:t>Selectively inclusive market</a:t>
            </a:r>
            <a:r>
              <a:rPr b="0" lang="en-US" sz="1400" spc="99" strike="noStrike" u="none">
                <a:solidFill>
                  <a:schemeClr val="lt1"/>
                </a:solidFill>
                <a:uFillTx/>
                <a:latin typeface="Bierstadt"/>
              </a:rPr>
              <a:t>​</a:t>
            </a:r>
            <a:endParaRPr b="0" lang="en-US" sz="1400" strike="noStrike" u="none">
              <a:solidFill>
                <a:schemeClr val="dk1"/>
              </a:solidFill>
              <a:uFillTx/>
              <a:latin typeface="Bierstadt"/>
            </a:endParaRPr>
          </a:p>
          <a:p>
            <a:pPr indent="0" defTabSz="914400">
              <a:lnSpc>
                <a:spcPct val="125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en-ZA" sz="1400" spc="99" strike="noStrike" u="none">
                <a:solidFill>
                  <a:schemeClr val="lt1"/>
                </a:solidFill>
                <a:uFillTx/>
                <a:latin typeface="Bierstadt"/>
              </a:rPr>
              <a:t>Serviceable available market</a:t>
            </a:r>
            <a:r>
              <a:rPr b="0" lang="en-US" sz="1400" spc="99" strike="noStrike" u="none">
                <a:solidFill>
                  <a:schemeClr val="lt1"/>
                </a:solidFill>
                <a:uFillTx/>
                <a:latin typeface="Bierstadt"/>
              </a:rPr>
              <a:t>​</a:t>
            </a:r>
            <a:endParaRPr b="0" lang="en-US" sz="1400" strike="noStrike" u="none">
              <a:solidFill>
                <a:schemeClr val="dk1"/>
              </a:solidFill>
              <a:uFillTx/>
              <a:latin typeface="Bierstadt"/>
            </a:endParaRPr>
          </a:p>
          <a:p>
            <a:pPr indent="0" defTabSz="914400">
              <a:lnSpc>
                <a:spcPct val="125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en-ZA" sz="1400" spc="99" strike="noStrike" u="none">
                <a:solidFill>
                  <a:schemeClr val="lt1"/>
                </a:solidFill>
                <a:uFillTx/>
                <a:latin typeface="Bierstadt"/>
              </a:rPr>
              <a:t>​</a:t>
            </a:r>
            <a:endParaRPr b="0" lang="en-US" sz="1400" strike="noStrike" u="none">
              <a:solidFill>
                <a:schemeClr val="dk1"/>
              </a:solidFill>
              <a:uFillTx/>
              <a:latin typeface="Bierstadt"/>
            </a:endParaRPr>
          </a:p>
        </p:txBody>
      </p:sp>
      <p:sp>
        <p:nvSpPr>
          <p:cNvPr id="370" name="PlaceHolder 8"/>
          <p:cNvSpPr>
            <a:spLocks noGrp="1"/>
          </p:cNvSpPr>
          <p:nvPr>
            <p:ph/>
          </p:nvPr>
        </p:nvSpPr>
        <p:spPr>
          <a:xfrm>
            <a:off x="7818120" y="4648320"/>
            <a:ext cx="3364560" cy="117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125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en-ZA" sz="1400" spc="99" strike="noStrike" u="none">
                <a:solidFill>
                  <a:schemeClr val="lt1"/>
                </a:solidFill>
                <a:uFillTx/>
                <a:latin typeface="Bierstadt"/>
              </a:rPr>
              <a:t>Few competitors​</a:t>
            </a:r>
            <a:endParaRPr b="0" lang="en-US" sz="1400" strike="noStrike" u="none">
              <a:solidFill>
                <a:schemeClr val="dk1"/>
              </a:solidFill>
              <a:uFillTx/>
              <a:latin typeface="Bierstadt"/>
            </a:endParaRPr>
          </a:p>
          <a:p>
            <a:pPr indent="0" defTabSz="914400">
              <a:lnSpc>
                <a:spcPct val="125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en-ZA" sz="1400" spc="99" strike="noStrike" u="none">
                <a:solidFill>
                  <a:schemeClr val="lt1"/>
                </a:solidFill>
                <a:uFillTx/>
                <a:latin typeface="Bierstadt"/>
              </a:rPr>
              <a:t>Specifically targeted market</a:t>
            </a:r>
            <a:r>
              <a:rPr b="0" lang="en-US" sz="1400" spc="99" strike="noStrike" u="none">
                <a:solidFill>
                  <a:schemeClr val="lt1"/>
                </a:solidFill>
                <a:uFillTx/>
                <a:latin typeface="Bierstadt"/>
              </a:rPr>
              <a:t>​</a:t>
            </a:r>
            <a:endParaRPr b="0" lang="en-US" sz="1400" strike="noStrike" u="none">
              <a:solidFill>
                <a:schemeClr val="dk1"/>
              </a:solidFill>
              <a:uFillTx/>
              <a:latin typeface="Bierstadt"/>
            </a:endParaRPr>
          </a:p>
          <a:p>
            <a:pPr indent="0" defTabSz="914400">
              <a:lnSpc>
                <a:spcPct val="125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en-ZA" sz="1400" spc="99" strike="noStrike" u="none">
                <a:solidFill>
                  <a:schemeClr val="lt1"/>
                </a:solidFill>
                <a:uFillTx/>
                <a:latin typeface="Bierstadt"/>
              </a:rPr>
              <a:t>Serviceable obtainable market​</a:t>
            </a:r>
            <a:endParaRPr b="0" lang="en-US" sz="1400" strike="noStrike" u="none">
              <a:solidFill>
                <a:schemeClr val="dk1"/>
              </a:solidFill>
              <a:uFillTx/>
              <a:latin typeface="Bierstadt"/>
            </a:endParaRPr>
          </a:p>
          <a:p>
            <a:pPr indent="0" defTabSz="914400">
              <a:lnSpc>
                <a:spcPct val="125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en-US" sz="1400" spc="99" strike="noStrike" u="none">
                <a:solidFill>
                  <a:schemeClr val="lt1"/>
                </a:solidFill>
                <a:uFillTx/>
                <a:latin typeface="Bierstadt"/>
              </a:rPr>
              <a:t>​</a:t>
            </a:r>
            <a:endParaRPr b="0" lang="en-US" sz="1400" strike="noStrike" u="none">
              <a:solidFill>
                <a:schemeClr val="dk1"/>
              </a:solidFill>
              <a:uFillTx/>
              <a:latin typeface="Bierstadt"/>
            </a:endParaRPr>
          </a:p>
        </p:txBody>
      </p:sp>
      <p:sp>
        <p:nvSpPr>
          <p:cNvPr id="371" name="PlaceHolder 9"/>
          <p:cNvSpPr>
            <a:spLocks noGrp="1"/>
          </p:cNvSpPr>
          <p:nvPr>
            <p:ph type="title"/>
          </p:nvPr>
        </p:nvSpPr>
        <p:spPr>
          <a:xfrm>
            <a:off x="6207120" y="746640"/>
            <a:ext cx="5184360" cy="465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100000"/>
              </a:lnSpc>
              <a:buNone/>
            </a:pPr>
            <a:r>
              <a:rPr b="0" lang="en-US" sz="2800" spc="400" strike="noStrike" u="none" cap="all">
                <a:solidFill>
                  <a:srgbClr val="000000"/>
                </a:solidFill>
                <a:uFillTx/>
                <a:latin typeface="Posterama Bold"/>
              </a:rPr>
              <a:t>Market Comparison</a:t>
            </a:r>
            <a:endParaRPr b="0" lang="en-US" sz="2800" strike="noStrike" u="none">
              <a:solidFill>
                <a:schemeClr val="dk1"/>
              </a:solidFill>
              <a:uFillTx/>
              <a:latin typeface="Bierstadt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PlaceHolder 1"/>
          <p:cNvSpPr>
            <a:spLocks noGrp="1"/>
          </p:cNvSpPr>
          <p:nvPr>
            <p:ph type="title"/>
          </p:nvPr>
        </p:nvSpPr>
        <p:spPr>
          <a:xfrm>
            <a:off x="2796120" y="1649520"/>
            <a:ext cx="5184360" cy="465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100000"/>
              </a:lnSpc>
              <a:buNone/>
            </a:pPr>
            <a:r>
              <a:rPr b="0" lang="en-US" sz="2800" spc="400" strike="noStrike" u="none" cap="all">
                <a:solidFill>
                  <a:schemeClr val="accent6"/>
                </a:solidFill>
                <a:uFillTx/>
                <a:latin typeface="Posterama Bold"/>
              </a:rPr>
              <a:t>Our competition</a:t>
            </a:r>
            <a:endParaRPr b="0" lang="en-US" sz="2800" strike="noStrike" u="none">
              <a:solidFill>
                <a:schemeClr val="dk1"/>
              </a:solidFill>
              <a:uFillTx/>
              <a:latin typeface="Bierstadt"/>
            </a:endParaRPr>
          </a:p>
        </p:txBody>
      </p:sp>
      <p:pic>
        <p:nvPicPr>
          <p:cNvPr id="373" name="Picture Placeholder 64" descr="Robotic hand and human hand almost touching with their pointer fingers"/>
          <p:cNvPicPr/>
          <p:nvPr/>
        </p:nvPicPr>
        <p:blipFill>
          <a:blip r:embed="rId1"/>
          <a:stretch/>
        </p:blipFill>
        <p:spPr>
          <a:xfrm flipH="1" rot="5400000">
            <a:off x="-2092680" y="2093040"/>
            <a:ext cx="6857640" cy="2671560"/>
          </a:xfrm>
          <a:prstGeom prst="rect">
            <a:avLst/>
          </a:prstGeom>
          <a:ln w="0">
            <a:noFill/>
          </a:ln>
        </p:spPr>
      </p:pic>
      <p:sp>
        <p:nvSpPr>
          <p:cNvPr id="374" name="PlaceHolder 2"/>
          <p:cNvSpPr>
            <a:spLocks noGrp="1"/>
          </p:cNvSpPr>
          <p:nvPr>
            <p:ph/>
          </p:nvPr>
        </p:nvSpPr>
        <p:spPr>
          <a:xfrm>
            <a:off x="2811960" y="2502360"/>
            <a:ext cx="3974760" cy="425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ZA" sz="1600" spc="99" strike="noStrike" u="none" cap="all">
                <a:solidFill>
                  <a:schemeClr val="accent6"/>
                </a:solidFill>
                <a:uFillTx/>
                <a:latin typeface="Posterama Bold"/>
              </a:rPr>
              <a:t>Contoso​</a:t>
            </a:r>
            <a:endParaRPr b="0" lang="en-US" sz="1600" strike="noStrike" u="none">
              <a:solidFill>
                <a:schemeClr val="dk1"/>
              </a:solidFill>
              <a:uFillTx/>
              <a:latin typeface="Bierstadt"/>
            </a:endParaRPr>
          </a:p>
        </p:txBody>
      </p:sp>
      <p:sp>
        <p:nvSpPr>
          <p:cNvPr id="375" name="PlaceHolder 3"/>
          <p:cNvSpPr>
            <a:spLocks noGrp="1"/>
          </p:cNvSpPr>
          <p:nvPr>
            <p:ph/>
          </p:nvPr>
        </p:nvSpPr>
        <p:spPr>
          <a:xfrm>
            <a:off x="7378920" y="2502360"/>
            <a:ext cx="3695400" cy="425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600" spc="99" strike="noStrike" u="none" cap="all">
                <a:solidFill>
                  <a:schemeClr val="accent6"/>
                </a:solidFill>
                <a:uFillTx/>
                <a:latin typeface="Posterama Bold"/>
              </a:rPr>
              <a:t>Competitors​</a:t>
            </a:r>
            <a:endParaRPr b="0" lang="en-US" sz="1600" strike="noStrike" u="none">
              <a:solidFill>
                <a:schemeClr val="dk1"/>
              </a:solidFill>
              <a:uFillTx/>
              <a:latin typeface="Bierstadt"/>
            </a:endParaRPr>
          </a:p>
        </p:txBody>
      </p:sp>
      <p:sp>
        <p:nvSpPr>
          <p:cNvPr id="376" name="PlaceHolder 4"/>
          <p:cNvSpPr>
            <a:spLocks noGrp="1"/>
          </p:cNvSpPr>
          <p:nvPr>
            <p:ph/>
          </p:nvPr>
        </p:nvSpPr>
        <p:spPr>
          <a:xfrm>
            <a:off x="2811960" y="2882160"/>
            <a:ext cx="3974760" cy="2966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914400">
              <a:lnSpc>
                <a:spcPct val="125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ZA" sz="1400" spc="99" strike="noStrike" u="none">
                <a:solidFill>
                  <a:schemeClr val="lt1"/>
                </a:solidFill>
                <a:uFillTx/>
                <a:latin typeface="Bierstadt"/>
              </a:rPr>
              <a:t>Our product is priced below that of other task management tools on the market</a:t>
            </a:r>
            <a:r>
              <a:rPr b="0" lang="en-US" sz="1400" spc="99" strike="noStrike" u="none">
                <a:solidFill>
                  <a:schemeClr val="lt1"/>
                </a:solidFill>
                <a:uFillTx/>
                <a:latin typeface="Bierstadt"/>
              </a:rPr>
              <a:t>​</a:t>
            </a:r>
            <a:endParaRPr b="0" lang="en-US" sz="1400" strike="noStrike" u="none">
              <a:solidFill>
                <a:schemeClr val="dk1"/>
              </a:solidFill>
              <a:uFillTx/>
              <a:latin typeface="Bierstadt"/>
            </a:endParaRPr>
          </a:p>
          <a:p>
            <a:pPr indent="0" defTabSz="914400">
              <a:lnSpc>
                <a:spcPct val="125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ZA" sz="1400" spc="99" strike="noStrike" u="none">
                <a:solidFill>
                  <a:schemeClr val="lt1"/>
                </a:solidFill>
                <a:uFillTx/>
                <a:latin typeface="Bierstadt"/>
              </a:rPr>
              <a:t>Simple and easy to use app and website, compared to the complex tools of our competitors</a:t>
            </a:r>
            <a:r>
              <a:rPr b="0" lang="en-US" sz="1400" spc="99" strike="noStrike" u="none">
                <a:solidFill>
                  <a:schemeClr val="lt1"/>
                </a:solidFill>
                <a:uFillTx/>
                <a:latin typeface="Bierstadt"/>
              </a:rPr>
              <a:t>​</a:t>
            </a:r>
            <a:endParaRPr b="0" lang="en-US" sz="1400" strike="noStrike" u="none">
              <a:solidFill>
                <a:schemeClr val="dk1"/>
              </a:solidFill>
              <a:uFillTx/>
              <a:latin typeface="Bierstadt"/>
            </a:endParaRPr>
          </a:p>
          <a:p>
            <a:pPr indent="0" defTabSz="914400">
              <a:lnSpc>
                <a:spcPct val="125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ZA" sz="1400" spc="99" strike="noStrike" u="none">
                <a:solidFill>
                  <a:schemeClr val="lt1"/>
                </a:solidFill>
                <a:uFillTx/>
                <a:latin typeface="Bierstadt"/>
              </a:rPr>
              <a:t>Affordability is the main draw for our consumers to our product</a:t>
            </a:r>
            <a:r>
              <a:rPr b="0" lang="en-US" sz="1400" spc="99" strike="noStrike" u="none">
                <a:solidFill>
                  <a:schemeClr val="lt1"/>
                </a:solidFill>
                <a:uFillTx/>
                <a:latin typeface="Bierstadt"/>
              </a:rPr>
              <a:t>​</a:t>
            </a:r>
            <a:endParaRPr b="0" lang="en-US" sz="1400" strike="noStrike" u="none">
              <a:solidFill>
                <a:schemeClr val="dk1"/>
              </a:solidFill>
              <a:uFillTx/>
              <a:latin typeface="Bierstadt"/>
            </a:endParaRPr>
          </a:p>
        </p:txBody>
      </p:sp>
      <p:sp>
        <p:nvSpPr>
          <p:cNvPr id="377" name="PlaceHolder 5"/>
          <p:cNvSpPr>
            <a:spLocks noGrp="1"/>
          </p:cNvSpPr>
          <p:nvPr>
            <p:ph/>
          </p:nvPr>
        </p:nvSpPr>
        <p:spPr>
          <a:xfrm>
            <a:off x="7378920" y="2882160"/>
            <a:ext cx="3695400" cy="2966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914400">
              <a:lnSpc>
                <a:spcPct val="125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ZA" sz="1400" spc="99" strike="noStrike" u="none">
                <a:solidFill>
                  <a:schemeClr val="lt1"/>
                </a:solidFill>
                <a:uFillTx/>
                <a:latin typeface="Bierstadt"/>
              </a:rPr>
              <a:t>Company A</a:t>
            </a:r>
            <a:r>
              <a:rPr b="0" lang="en-US" sz="1400" spc="99" strike="noStrike" u="none">
                <a:solidFill>
                  <a:schemeClr val="lt1"/>
                </a:solidFill>
                <a:uFillTx/>
                <a:latin typeface="Bierstadt"/>
              </a:rPr>
              <a:t>​</a:t>
            </a:r>
            <a:br>
              <a:rPr sz="1400"/>
            </a:br>
            <a:r>
              <a:rPr b="0" lang="en-ZA" sz="1400" spc="99" strike="noStrike" u="none">
                <a:solidFill>
                  <a:schemeClr val="lt1"/>
                </a:solidFill>
                <a:uFillTx/>
                <a:latin typeface="Bierstadt"/>
              </a:rPr>
              <a:t>Product is more expensive</a:t>
            </a:r>
            <a:r>
              <a:rPr b="0" lang="en-US" sz="1400" spc="99" strike="noStrike" u="none">
                <a:solidFill>
                  <a:schemeClr val="lt1"/>
                </a:solidFill>
                <a:uFillTx/>
                <a:latin typeface="Bierstadt"/>
              </a:rPr>
              <a:t>​</a:t>
            </a:r>
            <a:endParaRPr b="0" lang="en-US" sz="1400" strike="noStrike" u="none">
              <a:solidFill>
                <a:schemeClr val="dk1"/>
              </a:solidFill>
              <a:uFillTx/>
              <a:latin typeface="Bierstadt"/>
            </a:endParaRPr>
          </a:p>
          <a:p>
            <a:pPr indent="0" defTabSz="914400">
              <a:lnSpc>
                <a:spcPct val="125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ZA" sz="1400" spc="99" strike="noStrike" u="none">
                <a:solidFill>
                  <a:schemeClr val="lt1"/>
                </a:solidFill>
                <a:uFillTx/>
                <a:latin typeface="Bierstadt"/>
              </a:rPr>
              <a:t>Companies B &amp; C </a:t>
            </a:r>
            <a:r>
              <a:rPr b="0" lang="en-US" sz="1400" spc="99" strike="noStrike" u="none">
                <a:solidFill>
                  <a:schemeClr val="lt1"/>
                </a:solidFill>
                <a:uFillTx/>
                <a:latin typeface="Bierstadt"/>
              </a:rPr>
              <a:t>​</a:t>
            </a:r>
            <a:br>
              <a:rPr sz="1400"/>
            </a:br>
            <a:r>
              <a:rPr b="0" lang="en-ZA" sz="1400" spc="99" strike="noStrike" u="none">
                <a:solidFill>
                  <a:schemeClr val="lt1"/>
                </a:solidFill>
                <a:uFillTx/>
                <a:latin typeface="Bierstadt"/>
              </a:rPr>
              <a:t>Product is expensive and inconvenient to use</a:t>
            </a:r>
            <a:r>
              <a:rPr b="0" lang="en-US" sz="1400" spc="99" strike="noStrike" u="none">
                <a:solidFill>
                  <a:schemeClr val="lt1"/>
                </a:solidFill>
                <a:uFillTx/>
                <a:latin typeface="Bierstadt"/>
              </a:rPr>
              <a:t>​</a:t>
            </a:r>
            <a:endParaRPr b="0" lang="en-US" sz="1400" strike="noStrike" u="none">
              <a:solidFill>
                <a:schemeClr val="dk1"/>
              </a:solidFill>
              <a:uFillTx/>
              <a:latin typeface="Bierstadt"/>
            </a:endParaRPr>
          </a:p>
          <a:p>
            <a:pPr indent="0" defTabSz="914400">
              <a:lnSpc>
                <a:spcPct val="125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ZA" sz="1400" spc="99" strike="noStrike" u="none">
                <a:solidFill>
                  <a:schemeClr val="lt1"/>
                </a:solidFill>
                <a:uFillTx/>
                <a:latin typeface="Bierstadt"/>
              </a:rPr>
              <a:t>Companies D &amp; E</a:t>
            </a:r>
            <a:r>
              <a:rPr b="0" lang="en-US" sz="1400" spc="99" strike="noStrike" u="none">
                <a:solidFill>
                  <a:schemeClr val="lt1"/>
                </a:solidFill>
                <a:uFillTx/>
                <a:latin typeface="Bierstadt"/>
              </a:rPr>
              <a:t>​</a:t>
            </a:r>
            <a:br>
              <a:rPr sz="1400"/>
            </a:br>
            <a:r>
              <a:rPr b="0" lang="en-ZA" sz="1400" spc="99" strike="noStrike" u="none">
                <a:solidFill>
                  <a:schemeClr val="lt1"/>
                </a:solidFill>
                <a:uFillTx/>
                <a:latin typeface="Bierstadt"/>
              </a:rPr>
              <a:t>Product is affordable, but inconvenient to use</a:t>
            </a:r>
            <a:endParaRPr b="0" lang="en-US" sz="1400" strike="noStrike" u="none">
              <a:solidFill>
                <a:schemeClr val="dk1"/>
              </a:solidFill>
              <a:uFillTx/>
              <a:latin typeface="Bierstadt"/>
            </a:endParaRPr>
          </a:p>
        </p:txBody>
      </p:sp>
      <p:sp>
        <p:nvSpPr>
          <p:cNvPr id="378" name="PlaceHolder 6"/>
          <p:cNvSpPr>
            <a:spLocks noGrp="1"/>
          </p:cNvSpPr>
          <p:nvPr>
            <p:ph type="ftr" idx="74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defRPr b="0" lang="en-US" sz="1000" spc="99" strike="noStrike" u="none" cap="all">
                <a:solidFill>
                  <a:schemeClr val="lt1">
                    <a:lumMod val="95000"/>
                  </a:schemeClr>
                </a:solidFill>
                <a:uFillTx/>
                <a:latin typeface="Posterama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</a:pPr>
            <a:r>
              <a:rPr b="0" lang="en-US" sz="1000" spc="99" strike="noStrike" u="none" cap="all">
                <a:solidFill>
                  <a:schemeClr val="lt1">
                    <a:lumMod val="95000"/>
                  </a:schemeClr>
                </a:solidFill>
                <a:uFillTx/>
                <a:latin typeface="Posterama"/>
              </a:rPr>
              <a:t>PITCH DECK</a:t>
            </a:r>
            <a:endParaRPr b="0" lang="en-ZM" sz="10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379" name="PlaceHolder 7"/>
          <p:cNvSpPr>
            <a:spLocks noGrp="1"/>
          </p:cNvSpPr>
          <p:nvPr>
            <p:ph type="sldNum" idx="75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000" spc="99" strike="noStrike" u="none" cap="all">
                <a:solidFill>
                  <a:schemeClr val="lt1">
                    <a:lumMod val="95000"/>
                  </a:schemeClr>
                </a:solidFill>
                <a:uFillTx/>
                <a:latin typeface="Posteram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72BBA293-CA09-485F-A0A6-E6AE1DEDF4D3}" type="slidenum">
              <a:rPr b="0" lang="en-US" sz="1000" spc="99" strike="noStrike" u="none" cap="all">
                <a:solidFill>
                  <a:schemeClr val="lt1">
                    <a:lumMod val="95000"/>
                  </a:schemeClr>
                </a:solidFill>
                <a:uFillTx/>
                <a:latin typeface="Posterama"/>
              </a:rPr>
              <a:t>&lt;number&gt;</a:t>
            </a:fld>
            <a:endParaRPr b="0" lang="en-ZM" sz="10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PlaceHolder 1"/>
          <p:cNvSpPr>
            <a:spLocks noGrp="1"/>
          </p:cNvSpPr>
          <p:nvPr>
            <p:ph type="title"/>
          </p:nvPr>
        </p:nvSpPr>
        <p:spPr>
          <a:xfrm>
            <a:off x="794520" y="716040"/>
            <a:ext cx="4864320" cy="365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80000"/>
              </a:lnSpc>
              <a:buNone/>
            </a:pPr>
            <a:r>
              <a:rPr b="0" lang="en-US" sz="2800" spc="400" strike="noStrike" u="none" cap="all">
                <a:solidFill>
                  <a:schemeClr val="lt1"/>
                </a:solidFill>
                <a:uFillTx/>
                <a:latin typeface="Posterama Bold"/>
              </a:rPr>
              <a:t>competition</a:t>
            </a:r>
            <a:endParaRPr b="0" lang="en-US" sz="2800" strike="noStrike" u="none">
              <a:solidFill>
                <a:schemeClr val="dk1"/>
              </a:solidFill>
              <a:uFillTx/>
              <a:latin typeface="Bierstadt"/>
            </a:endParaRPr>
          </a:p>
        </p:txBody>
      </p:sp>
      <p:sp>
        <p:nvSpPr>
          <p:cNvPr id="381" name="PlaceHolder 2"/>
          <p:cNvSpPr>
            <a:spLocks noGrp="1"/>
          </p:cNvSpPr>
          <p:nvPr>
            <p:ph/>
          </p:nvPr>
        </p:nvSpPr>
        <p:spPr>
          <a:xfrm>
            <a:off x="5238000" y="1538280"/>
            <a:ext cx="1706760" cy="491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ZA" sz="1000" spc="201" strike="noStrike" u="none" cap="all">
                <a:solidFill>
                  <a:schemeClr val="accent5"/>
                </a:solidFill>
                <a:uFillTx/>
                <a:latin typeface="Posterama Bold"/>
              </a:rPr>
              <a:t>Convenient</a:t>
            </a:r>
            <a:endParaRPr b="0" lang="en-US" sz="1000" strike="noStrike" u="none">
              <a:solidFill>
                <a:schemeClr val="dk1"/>
              </a:solidFill>
              <a:uFillTx/>
              <a:latin typeface="Bierstadt"/>
            </a:endParaRPr>
          </a:p>
        </p:txBody>
      </p:sp>
      <p:sp>
        <p:nvSpPr>
          <p:cNvPr id="382" name="PlaceHolder 3"/>
          <p:cNvSpPr>
            <a:spLocks noGrp="1"/>
          </p:cNvSpPr>
          <p:nvPr>
            <p:ph/>
          </p:nvPr>
        </p:nvSpPr>
        <p:spPr>
          <a:xfrm>
            <a:off x="3744720" y="2307600"/>
            <a:ext cx="1182960" cy="491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200" spc="201" strike="noStrike" u="none" cap="all">
                <a:solidFill>
                  <a:schemeClr val="accent2">
                    <a:lumMod val="20000"/>
                    <a:lumOff val="80000"/>
                  </a:schemeClr>
                </a:solidFill>
                <a:uFillTx/>
                <a:latin typeface="Posterama Bold"/>
              </a:rPr>
              <a:t>A</a:t>
            </a:r>
            <a:endParaRPr b="0" lang="en-US" sz="1200" strike="noStrike" u="none">
              <a:solidFill>
                <a:schemeClr val="dk1"/>
              </a:solidFill>
              <a:uFillTx/>
              <a:latin typeface="Bierstadt"/>
            </a:endParaRPr>
          </a:p>
        </p:txBody>
      </p:sp>
      <p:sp>
        <p:nvSpPr>
          <p:cNvPr id="383" name="PlaceHolder 4"/>
          <p:cNvSpPr>
            <a:spLocks noGrp="1"/>
          </p:cNvSpPr>
          <p:nvPr>
            <p:ph/>
          </p:nvPr>
        </p:nvSpPr>
        <p:spPr>
          <a:xfrm>
            <a:off x="6754320" y="2067480"/>
            <a:ext cx="1706760" cy="1048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600" spc="201" strike="noStrike" u="none" cap="all">
                <a:solidFill>
                  <a:schemeClr val="lt1"/>
                </a:solidFill>
                <a:uFillTx/>
                <a:latin typeface="Posterama Bold"/>
              </a:rPr>
              <a:t>Contoso</a:t>
            </a:r>
            <a:endParaRPr b="0" lang="en-US" sz="1600" strike="noStrike" u="none">
              <a:solidFill>
                <a:schemeClr val="dk1"/>
              </a:solidFill>
              <a:uFillTx/>
              <a:latin typeface="Bierstadt"/>
            </a:endParaRPr>
          </a:p>
        </p:txBody>
      </p:sp>
      <p:sp>
        <p:nvSpPr>
          <p:cNvPr id="384" name="PlaceHolder 5"/>
          <p:cNvSpPr>
            <a:spLocks noGrp="1"/>
          </p:cNvSpPr>
          <p:nvPr>
            <p:ph/>
          </p:nvPr>
        </p:nvSpPr>
        <p:spPr>
          <a:xfrm>
            <a:off x="2545200" y="3467160"/>
            <a:ext cx="1208880" cy="491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ZA" sz="1000" spc="201" strike="noStrike" u="none" cap="all">
                <a:solidFill>
                  <a:schemeClr val="accent5"/>
                </a:solidFill>
                <a:uFillTx/>
                <a:latin typeface="Posterama Bold"/>
              </a:rPr>
              <a:t>Expensive​</a:t>
            </a:r>
            <a:endParaRPr b="0" lang="en-US" sz="1000" strike="noStrike" u="none">
              <a:solidFill>
                <a:schemeClr val="dk1"/>
              </a:solidFill>
              <a:uFillTx/>
              <a:latin typeface="Bierstadt"/>
            </a:endParaRPr>
          </a:p>
        </p:txBody>
      </p:sp>
      <p:sp>
        <p:nvSpPr>
          <p:cNvPr id="385" name="PlaceHolder 6"/>
          <p:cNvSpPr>
            <a:spLocks noGrp="1"/>
          </p:cNvSpPr>
          <p:nvPr>
            <p:ph/>
          </p:nvPr>
        </p:nvSpPr>
        <p:spPr>
          <a:xfrm>
            <a:off x="8441640" y="3467160"/>
            <a:ext cx="1380240" cy="491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000" spc="201" strike="noStrike" u="none" cap="all">
                <a:solidFill>
                  <a:schemeClr val="accent5"/>
                </a:solidFill>
                <a:uFillTx/>
                <a:latin typeface="Posterama Bold"/>
              </a:rPr>
              <a:t>Affordable</a:t>
            </a:r>
            <a:endParaRPr b="0" lang="en-US" sz="1000" strike="noStrike" u="none">
              <a:solidFill>
                <a:schemeClr val="dk1"/>
              </a:solidFill>
              <a:uFillTx/>
              <a:latin typeface="Bierstadt"/>
            </a:endParaRPr>
          </a:p>
        </p:txBody>
      </p:sp>
      <p:sp>
        <p:nvSpPr>
          <p:cNvPr id="386" name="PlaceHolder 7"/>
          <p:cNvSpPr>
            <a:spLocks noGrp="1"/>
          </p:cNvSpPr>
          <p:nvPr>
            <p:ph/>
          </p:nvPr>
        </p:nvSpPr>
        <p:spPr>
          <a:xfrm>
            <a:off x="2643840" y="4552200"/>
            <a:ext cx="1182960" cy="491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200" spc="201" strike="noStrike" u="none" cap="all">
                <a:solidFill>
                  <a:schemeClr val="accent6">
                    <a:lumMod val="40000"/>
                    <a:lumOff val="60000"/>
                  </a:schemeClr>
                </a:solidFill>
                <a:uFillTx/>
                <a:latin typeface="Posterama Bold"/>
              </a:rPr>
              <a:t>D</a:t>
            </a:r>
            <a:endParaRPr b="0" lang="en-US" sz="1200" strike="noStrike" u="none">
              <a:solidFill>
                <a:schemeClr val="dk1"/>
              </a:solidFill>
              <a:uFillTx/>
              <a:latin typeface="Bierstadt"/>
            </a:endParaRPr>
          </a:p>
        </p:txBody>
      </p:sp>
      <p:sp>
        <p:nvSpPr>
          <p:cNvPr id="387" name="PlaceHolder 8"/>
          <p:cNvSpPr>
            <a:spLocks noGrp="1"/>
          </p:cNvSpPr>
          <p:nvPr>
            <p:ph/>
          </p:nvPr>
        </p:nvSpPr>
        <p:spPr>
          <a:xfrm>
            <a:off x="4181040" y="4420440"/>
            <a:ext cx="1182960" cy="491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200" spc="201" strike="noStrike" u="none" cap="all">
                <a:solidFill>
                  <a:schemeClr val="accent1">
                    <a:lumMod val="20000"/>
                    <a:lumOff val="80000"/>
                  </a:schemeClr>
                </a:solidFill>
                <a:uFillTx/>
                <a:latin typeface="Posterama Bold"/>
              </a:rPr>
              <a:t>E</a:t>
            </a:r>
            <a:endParaRPr b="0" lang="en-US" sz="1200" strike="noStrike" u="none">
              <a:solidFill>
                <a:schemeClr val="dk1"/>
              </a:solidFill>
              <a:uFillTx/>
              <a:latin typeface="Bierstadt"/>
            </a:endParaRPr>
          </a:p>
        </p:txBody>
      </p:sp>
      <p:sp>
        <p:nvSpPr>
          <p:cNvPr id="388" name="PlaceHolder 9"/>
          <p:cNvSpPr>
            <a:spLocks noGrp="1"/>
          </p:cNvSpPr>
          <p:nvPr>
            <p:ph/>
          </p:nvPr>
        </p:nvSpPr>
        <p:spPr>
          <a:xfrm>
            <a:off x="6400080" y="4120920"/>
            <a:ext cx="1182960" cy="491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200" spc="201" strike="noStrike" u="none" cap="all">
                <a:solidFill>
                  <a:schemeClr val="accent1">
                    <a:lumMod val="40000"/>
                    <a:lumOff val="60000"/>
                  </a:schemeClr>
                </a:solidFill>
                <a:uFillTx/>
                <a:latin typeface="Posterama Bold"/>
              </a:rPr>
              <a:t>B</a:t>
            </a:r>
            <a:endParaRPr b="0" lang="en-US" sz="1200" strike="noStrike" u="none">
              <a:solidFill>
                <a:schemeClr val="dk1"/>
              </a:solidFill>
              <a:uFillTx/>
              <a:latin typeface="Bierstadt"/>
            </a:endParaRPr>
          </a:p>
        </p:txBody>
      </p:sp>
      <p:sp>
        <p:nvSpPr>
          <p:cNvPr id="389" name="PlaceHolder 10"/>
          <p:cNvSpPr>
            <a:spLocks noGrp="1"/>
          </p:cNvSpPr>
          <p:nvPr>
            <p:ph/>
          </p:nvPr>
        </p:nvSpPr>
        <p:spPr>
          <a:xfrm>
            <a:off x="7860600" y="4820760"/>
            <a:ext cx="1182960" cy="491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200" spc="201" strike="noStrike" u="none" cap="all">
                <a:solidFill>
                  <a:schemeClr val="accent4"/>
                </a:solidFill>
                <a:uFillTx/>
                <a:latin typeface="Posterama Bold"/>
              </a:rPr>
              <a:t>C</a:t>
            </a:r>
            <a:endParaRPr b="0" lang="en-US" sz="1200" strike="noStrike" u="none">
              <a:solidFill>
                <a:schemeClr val="dk1"/>
              </a:solidFill>
              <a:uFillTx/>
              <a:latin typeface="Bierstadt"/>
            </a:endParaRPr>
          </a:p>
        </p:txBody>
      </p:sp>
      <p:sp>
        <p:nvSpPr>
          <p:cNvPr id="390" name="PlaceHolder 11"/>
          <p:cNvSpPr>
            <a:spLocks noGrp="1"/>
          </p:cNvSpPr>
          <p:nvPr>
            <p:ph/>
          </p:nvPr>
        </p:nvSpPr>
        <p:spPr>
          <a:xfrm>
            <a:off x="5238000" y="5407200"/>
            <a:ext cx="1706760" cy="491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ZA" sz="1000" spc="201" strike="noStrike" u="none" cap="all">
                <a:solidFill>
                  <a:schemeClr val="accent5"/>
                </a:solidFill>
                <a:uFillTx/>
                <a:latin typeface="Posterama Bold"/>
              </a:rPr>
              <a:t>Inconvenient​</a:t>
            </a:r>
            <a:endParaRPr b="0" lang="en-US" sz="1000" strike="noStrike" u="none">
              <a:solidFill>
                <a:schemeClr val="dk1"/>
              </a:solidFill>
              <a:uFillTx/>
              <a:latin typeface="Bierstadt"/>
            </a:endParaRPr>
          </a:p>
        </p:txBody>
      </p:sp>
      <p:sp>
        <p:nvSpPr>
          <p:cNvPr id="391" name="PlaceHolder 12"/>
          <p:cNvSpPr>
            <a:spLocks noGrp="1"/>
          </p:cNvSpPr>
          <p:nvPr>
            <p:ph type="ftr" idx="76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defRPr b="0" lang="en-US" sz="1000" spc="99" strike="noStrike" u="none" cap="all">
                <a:solidFill>
                  <a:schemeClr val="lt1">
                    <a:lumMod val="95000"/>
                  </a:schemeClr>
                </a:solidFill>
                <a:uFillTx/>
                <a:latin typeface="Posterama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</a:pPr>
            <a:r>
              <a:rPr b="0" lang="en-US" sz="1000" spc="99" strike="noStrike" u="none" cap="all">
                <a:solidFill>
                  <a:schemeClr val="lt1">
                    <a:lumMod val="95000"/>
                  </a:schemeClr>
                </a:solidFill>
                <a:uFillTx/>
                <a:latin typeface="Posterama"/>
              </a:rPr>
              <a:t>PITCH DECK</a:t>
            </a:r>
            <a:endParaRPr b="0" lang="en-ZM" sz="10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392" name="PlaceHolder 13"/>
          <p:cNvSpPr>
            <a:spLocks noGrp="1"/>
          </p:cNvSpPr>
          <p:nvPr>
            <p:ph type="sldNum" idx="77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000" spc="99" strike="noStrike" u="none" cap="all">
                <a:solidFill>
                  <a:schemeClr val="lt1">
                    <a:lumMod val="95000"/>
                  </a:schemeClr>
                </a:solidFill>
                <a:uFillTx/>
                <a:latin typeface="Posteram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96D2F419-8BBE-4A4E-A742-A668B2E59CD4}" type="slidenum">
              <a:rPr b="0" lang="en-US" sz="1000" spc="99" strike="noStrike" u="none" cap="all">
                <a:solidFill>
                  <a:schemeClr val="lt1">
                    <a:lumMod val="95000"/>
                  </a:schemeClr>
                </a:solidFill>
                <a:uFillTx/>
                <a:latin typeface="Posterama"/>
              </a:rPr>
              <a:t>&lt;number&gt;</a:t>
            </a:fld>
            <a:endParaRPr b="0" lang="en-ZM" sz="10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393" name="Rectangle 3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799680" y="2298600"/>
            <a:ext cx="1595160" cy="583920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trike="noStrike" u="none">
              <a:solidFill>
                <a:schemeClr val="lt1"/>
              </a:solidFill>
              <a:uFillTx/>
              <a:latin typeface="Bierstadt"/>
            </a:endParaRPr>
          </a:p>
        </p:txBody>
      </p:sp>
      <p:sp>
        <p:nvSpPr>
          <p:cNvPr id="394" name="Rectangle 3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150800" y="2385000"/>
            <a:ext cx="349920" cy="349200"/>
          </a:xfrm>
          <a:prstGeom prst="rect">
            <a:avLst/>
          </a:prstGeom>
          <a:noFill/>
          <a:ln w="25400">
            <a:solidFill>
              <a:srgbClr val="0c1a69">
                <a:lumMod val="20000"/>
                <a:lumOff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trike="noStrike" u="none">
              <a:solidFill>
                <a:schemeClr val="lt1"/>
              </a:solidFill>
              <a:uFillTx/>
              <a:latin typeface="Bierstadt"/>
            </a:endParaRPr>
          </a:p>
        </p:txBody>
      </p:sp>
      <p:sp>
        <p:nvSpPr>
          <p:cNvPr id="395" name="Rectangle 4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038760" y="4629600"/>
            <a:ext cx="349920" cy="349200"/>
          </a:xfrm>
          <a:prstGeom prst="rect">
            <a:avLst/>
          </a:prstGeom>
          <a:noFill/>
          <a:ln w="25400">
            <a:solidFill>
              <a:srgbClr val="02dcfa">
                <a:lumMod val="40000"/>
                <a:lumOff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trike="noStrike" u="none">
              <a:solidFill>
                <a:schemeClr val="lt1"/>
              </a:solidFill>
              <a:uFillTx/>
              <a:latin typeface="Bierstadt"/>
            </a:endParaRPr>
          </a:p>
        </p:txBody>
      </p:sp>
      <p:sp>
        <p:nvSpPr>
          <p:cNvPr id="396" name="Rectangle 4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581720" y="4487760"/>
            <a:ext cx="349920" cy="349200"/>
          </a:xfrm>
          <a:prstGeom prst="rect">
            <a:avLst/>
          </a:prstGeom>
          <a:noFill/>
          <a:ln w="25400">
            <a:solidFill>
              <a:srgbClr val="7a1380">
                <a:lumMod val="20000"/>
                <a:lumOff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trike="noStrike" u="none">
              <a:solidFill>
                <a:schemeClr val="lt1"/>
              </a:solidFill>
              <a:uFillTx/>
              <a:latin typeface="Bierstadt"/>
            </a:endParaRPr>
          </a:p>
        </p:txBody>
      </p:sp>
      <p:sp>
        <p:nvSpPr>
          <p:cNvPr id="397" name="Rectangle 4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801120" y="4192200"/>
            <a:ext cx="349920" cy="349200"/>
          </a:xfrm>
          <a:prstGeom prst="rect">
            <a:avLst/>
          </a:prstGeom>
          <a:noFill/>
          <a:ln w="25400">
            <a:solidFill>
              <a:srgbClr val="7a1380">
                <a:lumMod val="40000"/>
                <a:lumOff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trike="noStrike" u="none">
              <a:solidFill>
                <a:schemeClr val="lt1"/>
              </a:solidFill>
              <a:uFillTx/>
              <a:latin typeface="Bierstadt"/>
            </a:endParaRPr>
          </a:p>
        </p:txBody>
      </p:sp>
      <p:sp>
        <p:nvSpPr>
          <p:cNvPr id="398" name="Rectangle 4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264880" y="4892400"/>
            <a:ext cx="349920" cy="349200"/>
          </a:xfrm>
          <a:prstGeom prst="rect">
            <a:avLst/>
          </a:prstGeom>
          <a:noFill/>
          <a:ln w="25400">
            <a:solidFill>
              <a:srgbClr val="fd49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trike="noStrike" u="none">
              <a:solidFill>
                <a:schemeClr val="lt1"/>
              </a:solidFill>
              <a:uFillTx/>
              <a:latin typeface="Bierstadt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PlaceHolder 1"/>
          <p:cNvSpPr>
            <a:spLocks noGrp="1"/>
          </p:cNvSpPr>
          <p:nvPr>
            <p:ph type="title"/>
          </p:nvPr>
        </p:nvSpPr>
        <p:spPr>
          <a:xfrm>
            <a:off x="2451600" y="988920"/>
            <a:ext cx="7287480" cy="63072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1440" rIns="91440" tIns="45720" bIns="45720" anchor="t">
            <a:noAutofit/>
          </a:bodyPr>
          <a:p>
            <a:pPr indent="0" algn="ctr" defTabSz="914400">
              <a:lnSpc>
                <a:spcPct val="125000"/>
              </a:lnSpc>
              <a:buNone/>
            </a:pPr>
            <a:r>
              <a:rPr b="0" lang="en-US" sz="2800" spc="400" strike="noStrike" u="none" cap="all">
                <a:solidFill>
                  <a:srgbClr val="000000"/>
                </a:solidFill>
                <a:uFillTx/>
                <a:latin typeface="Posterama Bold"/>
              </a:rPr>
              <a:t>Growth strategy</a:t>
            </a:r>
            <a:endParaRPr b="0" lang="en-US" sz="2800" strike="noStrike" u="none">
              <a:solidFill>
                <a:schemeClr val="dk1"/>
              </a:solidFill>
              <a:uFillTx/>
              <a:latin typeface="Bierstadt"/>
            </a:endParaRPr>
          </a:p>
        </p:txBody>
      </p:sp>
      <p:sp>
        <p:nvSpPr>
          <p:cNvPr id="400" name="PlaceHolder 2"/>
          <p:cNvSpPr>
            <a:spLocks noGrp="1"/>
          </p:cNvSpPr>
          <p:nvPr>
            <p:ph/>
          </p:nvPr>
        </p:nvSpPr>
        <p:spPr>
          <a:xfrm>
            <a:off x="2452680" y="1592640"/>
            <a:ext cx="7305840" cy="393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algn="ctr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800" spc="201" strike="noStrike" u="none">
                <a:solidFill>
                  <a:schemeClr val="lt1"/>
                </a:solidFill>
                <a:uFillTx/>
                <a:latin typeface="Posterama"/>
              </a:rPr>
              <a:t>How we’ll scale in the future​</a:t>
            </a:r>
            <a:endParaRPr b="0" lang="en-US" sz="1800" strike="noStrike" u="none">
              <a:solidFill>
                <a:schemeClr val="dk1"/>
              </a:solidFill>
              <a:uFillTx/>
              <a:latin typeface="Bierstadt"/>
            </a:endParaRPr>
          </a:p>
        </p:txBody>
      </p:sp>
      <p:sp>
        <p:nvSpPr>
          <p:cNvPr id="401" name="PlaceHolder 3"/>
          <p:cNvSpPr>
            <a:spLocks noGrp="1"/>
          </p:cNvSpPr>
          <p:nvPr>
            <p:ph/>
          </p:nvPr>
        </p:nvSpPr>
        <p:spPr>
          <a:xfrm>
            <a:off x="1973520" y="3031560"/>
            <a:ext cx="1974600" cy="868320"/>
          </a:xfrm>
          <a:prstGeom prst="rect">
            <a:avLst/>
          </a:prstGeom>
          <a:noFill/>
          <a:ln w="25560">
            <a:solidFill>
              <a:schemeClr val="accent6"/>
            </a:solidFill>
            <a:round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600" spc="201" strike="noStrike" u="none" cap="all">
                <a:solidFill>
                  <a:schemeClr val="accent6"/>
                </a:solidFill>
                <a:uFillTx/>
                <a:latin typeface="Posterama Bold"/>
              </a:rPr>
              <a:t>Feb 20xx</a:t>
            </a:r>
            <a:endParaRPr b="0" lang="en-US" sz="1600" strike="noStrike" u="none">
              <a:solidFill>
                <a:schemeClr val="dk1"/>
              </a:solidFill>
              <a:uFillTx/>
              <a:latin typeface="Bierstadt"/>
            </a:endParaRPr>
          </a:p>
        </p:txBody>
      </p:sp>
      <p:sp>
        <p:nvSpPr>
          <p:cNvPr id="402" name="PlaceHolder 4"/>
          <p:cNvSpPr>
            <a:spLocks noGrp="1"/>
          </p:cNvSpPr>
          <p:nvPr>
            <p:ph/>
          </p:nvPr>
        </p:nvSpPr>
        <p:spPr>
          <a:xfrm>
            <a:off x="5203080" y="3031560"/>
            <a:ext cx="1974600" cy="868320"/>
          </a:xfrm>
          <a:prstGeom prst="rect">
            <a:avLst/>
          </a:prstGeom>
          <a:noFill/>
          <a:ln w="25560">
            <a:solidFill>
              <a:schemeClr val="accent6"/>
            </a:solidFill>
            <a:round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600" spc="201" strike="noStrike" u="none" cap="all">
                <a:solidFill>
                  <a:schemeClr val="accent6"/>
                </a:solidFill>
                <a:uFillTx/>
                <a:latin typeface="Posterama Bold"/>
              </a:rPr>
              <a:t>May 20xx</a:t>
            </a:r>
            <a:endParaRPr b="0" lang="en-US" sz="1600" strike="noStrike" u="none">
              <a:solidFill>
                <a:schemeClr val="dk1"/>
              </a:solidFill>
              <a:uFillTx/>
              <a:latin typeface="Bierstadt"/>
            </a:endParaRPr>
          </a:p>
        </p:txBody>
      </p:sp>
      <p:sp>
        <p:nvSpPr>
          <p:cNvPr id="403" name="PlaceHolder 5"/>
          <p:cNvSpPr>
            <a:spLocks noGrp="1"/>
          </p:cNvSpPr>
          <p:nvPr>
            <p:ph/>
          </p:nvPr>
        </p:nvSpPr>
        <p:spPr>
          <a:xfrm>
            <a:off x="8346600" y="3031560"/>
            <a:ext cx="1974600" cy="868320"/>
          </a:xfrm>
          <a:prstGeom prst="rect">
            <a:avLst/>
          </a:prstGeom>
          <a:noFill/>
          <a:ln w="25560">
            <a:solidFill>
              <a:schemeClr val="accent6"/>
            </a:solidFill>
            <a:round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600" spc="201" strike="noStrike" u="none" cap="all">
                <a:solidFill>
                  <a:schemeClr val="accent6"/>
                </a:solidFill>
                <a:uFillTx/>
                <a:latin typeface="Posterama Bold"/>
              </a:rPr>
              <a:t>Oct 20xx</a:t>
            </a:r>
            <a:endParaRPr b="0" lang="en-US" sz="1600" strike="noStrike" u="none">
              <a:solidFill>
                <a:schemeClr val="dk1"/>
              </a:solidFill>
              <a:uFillTx/>
              <a:latin typeface="Bierstadt"/>
            </a:endParaRPr>
          </a:p>
        </p:txBody>
      </p:sp>
      <p:sp>
        <p:nvSpPr>
          <p:cNvPr id="404" name="PlaceHolder 6"/>
          <p:cNvSpPr>
            <a:spLocks noGrp="1"/>
          </p:cNvSpPr>
          <p:nvPr>
            <p:ph/>
          </p:nvPr>
        </p:nvSpPr>
        <p:spPr>
          <a:xfrm>
            <a:off x="1591560" y="4042440"/>
            <a:ext cx="2742840" cy="1148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algn="ctr" defTabSz="914400">
              <a:lnSpc>
                <a:spcPct val="125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chemeClr val="lt1"/>
                </a:solidFill>
                <a:uFillTx/>
                <a:latin typeface="Bierstadt"/>
              </a:rPr>
              <a:t>Distribute the app to local start ups to help establish the product</a:t>
            </a:r>
            <a:endParaRPr b="0" lang="en-US" sz="1400" strike="noStrike" u="none">
              <a:solidFill>
                <a:schemeClr val="dk1"/>
              </a:solidFill>
              <a:uFillTx/>
              <a:latin typeface="Bierstadt"/>
            </a:endParaRPr>
          </a:p>
        </p:txBody>
      </p:sp>
      <p:sp>
        <p:nvSpPr>
          <p:cNvPr id="405" name="PlaceHolder 7"/>
          <p:cNvSpPr>
            <a:spLocks noGrp="1"/>
          </p:cNvSpPr>
          <p:nvPr>
            <p:ph/>
          </p:nvPr>
        </p:nvSpPr>
        <p:spPr>
          <a:xfrm>
            <a:off x="4821120" y="4042440"/>
            <a:ext cx="2742840" cy="1148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algn="ctr" defTabSz="914400">
              <a:lnSpc>
                <a:spcPct val="125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chemeClr val="lt1"/>
                </a:solidFill>
                <a:uFillTx/>
                <a:latin typeface="Bierstadt"/>
              </a:rPr>
              <a:t>Release the app to the general public and monitor press and regional market trends</a:t>
            </a:r>
            <a:endParaRPr b="0" lang="en-US" sz="1400" strike="noStrike" u="none">
              <a:solidFill>
                <a:schemeClr val="dk1"/>
              </a:solidFill>
              <a:uFillTx/>
              <a:latin typeface="Bierstadt"/>
            </a:endParaRPr>
          </a:p>
        </p:txBody>
      </p:sp>
      <p:sp>
        <p:nvSpPr>
          <p:cNvPr id="406" name="PlaceHolder 8"/>
          <p:cNvSpPr>
            <a:spLocks noGrp="1"/>
          </p:cNvSpPr>
          <p:nvPr>
            <p:ph/>
          </p:nvPr>
        </p:nvSpPr>
        <p:spPr>
          <a:xfrm>
            <a:off x="7964640" y="4042440"/>
            <a:ext cx="2742840" cy="1148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algn="ctr" defTabSz="914400">
              <a:lnSpc>
                <a:spcPct val="125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chemeClr val="lt1"/>
                </a:solidFill>
                <a:uFillTx/>
                <a:latin typeface="Bierstadt"/>
              </a:rPr>
              <a:t>Gather feedback from the start up community to expand availability of the product</a:t>
            </a:r>
            <a:endParaRPr b="0" lang="en-US" sz="1400" strike="noStrike" u="none">
              <a:solidFill>
                <a:schemeClr val="dk1"/>
              </a:solidFill>
              <a:uFillTx/>
              <a:latin typeface="Bierstadt"/>
            </a:endParaRPr>
          </a:p>
        </p:txBody>
      </p:sp>
      <p:sp>
        <p:nvSpPr>
          <p:cNvPr id="407" name="PlaceHolder 9"/>
          <p:cNvSpPr>
            <a:spLocks noGrp="1"/>
          </p:cNvSpPr>
          <p:nvPr>
            <p:ph type="ftr" idx="78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defRPr b="0" lang="en-US" sz="1000" spc="99" strike="noStrike" u="none" cap="all">
                <a:solidFill>
                  <a:schemeClr val="lt1">
                    <a:lumMod val="95000"/>
                  </a:schemeClr>
                </a:solidFill>
                <a:uFillTx/>
                <a:latin typeface="Posterama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</a:pPr>
            <a:r>
              <a:rPr b="0" lang="en-US" sz="1000" spc="99" strike="noStrike" u="none" cap="all">
                <a:solidFill>
                  <a:schemeClr val="lt1">
                    <a:lumMod val="95000"/>
                  </a:schemeClr>
                </a:solidFill>
                <a:uFillTx/>
                <a:latin typeface="Posterama"/>
              </a:rPr>
              <a:t>PITCH DECK</a:t>
            </a:r>
            <a:endParaRPr b="0" lang="en-ZM" sz="10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408" name="PlaceHolder 10"/>
          <p:cNvSpPr>
            <a:spLocks noGrp="1"/>
          </p:cNvSpPr>
          <p:nvPr>
            <p:ph type="sldNum" idx="79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000" spc="99" strike="noStrike" u="none" cap="all">
                <a:solidFill>
                  <a:schemeClr val="lt1">
                    <a:lumMod val="95000"/>
                  </a:schemeClr>
                </a:solidFill>
                <a:uFillTx/>
                <a:latin typeface="Posteram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61805CD0-263D-4D8D-99CB-5F81B44895B5}" type="slidenum">
              <a:rPr b="0" lang="en-US" sz="1000" spc="99" strike="noStrike" u="none" cap="all">
                <a:solidFill>
                  <a:schemeClr val="lt1">
                    <a:lumMod val="95000"/>
                  </a:schemeClr>
                </a:solidFill>
                <a:uFillTx/>
                <a:latin typeface="Posterama"/>
              </a:rPr>
              <a:t>&lt;number&gt;</a:t>
            </a:fld>
            <a:endParaRPr b="0" lang="en-ZM" sz="10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PlaceHolder 1"/>
          <p:cNvSpPr>
            <a:spLocks noGrp="1"/>
          </p:cNvSpPr>
          <p:nvPr>
            <p:ph type="title"/>
          </p:nvPr>
        </p:nvSpPr>
        <p:spPr>
          <a:xfrm>
            <a:off x="2451600" y="988920"/>
            <a:ext cx="7287480" cy="630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algn="ctr" defTabSz="914400">
              <a:lnSpc>
                <a:spcPct val="125000"/>
              </a:lnSpc>
              <a:buNone/>
            </a:pPr>
            <a:r>
              <a:rPr b="0" lang="en-US" sz="2800" spc="400" strike="noStrike" u="none" cap="all">
                <a:solidFill>
                  <a:srgbClr val="000000"/>
                </a:solidFill>
                <a:uFillTx/>
                <a:latin typeface="Posterama Bold"/>
              </a:rPr>
              <a:t>Two-year action plan</a:t>
            </a:r>
            <a:endParaRPr b="0" lang="en-US" sz="2800" strike="noStrike" u="none">
              <a:solidFill>
                <a:schemeClr val="dk1"/>
              </a:solidFill>
              <a:uFillTx/>
              <a:latin typeface="Bierstadt"/>
            </a:endParaRPr>
          </a:p>
        </p:txBody>
      </p:sp>
      <p:sp>
        <p:nvSpPr>
          <p:cNvPr id="410" name="PlaceHolder 2"/>
          <p:cNvSpPr>
            <a:spLocks noGrp="1"/>
          </p:cNvSpPr>
          <p:nvPr>
            <p:ph/>
          </p:nvPr>
        </p:nvSpPr>
        <p:spPr>
          <a:xfrm>
            <a:off x="2029320" y="2071440"/>
            <a:ext cx="1439640" cy="598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ZA" sz="1400" spc="99" strike="noStrike" u="none">
                <a:solidFill>
                  <a:schemeClr val="lt1"/>
                </a:solidFill>
                <a:uFillTx/>
                <a:latin typeface="Bierstadt"/>
              </a:rPr>
              <a:t>Supply volunteers​</a:t>
            </a:r>
            <a:endParaRPr b="0" lang="en-US" sz="1400" strike="noStrike" u="none">
              <a:solidFill>
                <a:schemeClr val="dk1"/>
              </a:solidFill>
              <a:uFillTx/>
              <a:latin typeface="Bierstadt"/>
            </a:endParaRPr>
          </a:p>
        </p:txBody>
      </p:sp>
      <p:sp>
        <p:nvSpPr>
          <p:cNvPr id="411" name="PlaceHolder 3"/>
          <p:cNvSpPr>
            <a:spLocks noGrp="1"/>
          </p:cNvSpPr>
          <p:nvPr>
            <p:ph/>
          </p:nvPr>
        </p:nvSpPr>
        <p:spPr>
          <a:xfrm>
            <a:off x="4397760" y="2071440"/>
            <a:ext cx="1439640" cy="598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ZA" sz="1400" spc="99" strike="noStrike" u="none">
                <a:solidFill>
                  <a:schemeClr val="lt1"/>
                </a:solidFill>
                <a:uFillTx/>
                <a:latin typeface="Bierstadt"/>
              </a:rPr>
              <a:t>Run focus groups​</a:t>
            </a:r>
            <a:endParaRPr b="0" lang="en-US" sz="1400" strike="noStrike" u="none">
              <a:solidFill>
                <a:schemeClr val="dk1"/>
              </a:solidFill>
              <a:uFillTx/>
              <a:latin typeface="Bierstadt"/>
            </a:endParaRPr>
          </a:p>
        </p:txBody>
      </p:sp>
      <p:sp>
        <p:nvSpPr>
          <p:cNvPr id="412" name="PlaceHolder 4"/>
          <p:cNvSpPr>
            <a:spLocks noGrp="1"/>
          </p:cNvSpPr>
          <p:nvPr>
            <p:ph/>
          </p:nvPr>
        </p:nvSpPr>
        <p:spPr>
          <a:xfrm>
            <a:off x="8344800" y="2071440"/>
            <a:ext cx="1439640" cy="598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ZA" sz="1400" spc="99" strike="noStrike" u="none">
                <a:solidFill>
                  <a:schemeClr val="lt1"/>
                </a:solidFill>
                <a:uFillTx/>
                <a:latin typeface="Bierstadt"/>
              </a:rPr>
              <a:t>Gather feedback​</a:t>
            </a:r>
            <a:endParaRPr b="0" lang="en-US" sz="1400" strike="noStrike" u="none">
              <a:solidFill>
                <a:schemeClr val="dk1"/>
              </a:solidFill>
              <a:uFillTx/>
              <a:latin typeface="Bierstadt"/>
            </a:endParaRPr>
          </a:p>
        </p:txBody>
      </p:sp>
      <p:sp>
        <p:nvSpPr>
          <p:cNvPr id="413" name="PlaceHolder 5"/>
          <p:cNvSpPr>
            <a:spLocks noGrp="1"/>
          </p:cNvSpPr>
          <p:nvPr>
            <p:ph/>
          </p:nvPr>
        </p:nvSpPr>
        <p:spPr>
          <a:xfrm>
            <a:off x="653760" y="2763360"/>
            <a:ext cx="1020600" cy="501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 algn="ctr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600" spc="99" strike="noStrike" u="none" cap="all">
                <a:solidFill>
                  <a:schemeClr val="lt1"/>
                </a:solidFill>
                <a:uFillTx/>
                <a:latin typeface="Posterama Bold"/>
              </a:rPr>
              <a:t>20XX</a:t>
            </a:r>
            <a:endParaRPr b="0" lang="en-US" sz="1600" strike="noStrike" u="none">
              <a:solidFill>
                <a:schemeClr val="dk1"/>
              </a:solidFill>
              <a:uFillTx/>
              <a:latin typeface="Bierstadt"/>
            </a:endParaRPr>
          </a:p>
        </p:txBody>
      </p:sp>
      <p:sp>
        <p:nvSpPr>
          <p:cNvPr id="414" name="PlaceHolder 6"/>
          <p:cNvSpPr>
            <a:spLocks noGrp="1"/>
          </p:cNvSpPr>
          <p:nvPr>
            <p:ph/>
          </p:nvPr>
        </p:nvSpPr>
        <p:spPr>
          <a:xfrm>
            <a:off x="1712520" y="3170160"/>
            <a:ext cx="495000" cy="651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algn="ctr" defTabSz="914400">
              <a:lnSpc>
                <a:spcPct val="80000"/>
              </a:lnSpc>
              <a:buNone/>
              <a:tabLst>
                <a:tab algn="l" pos="0"/>
              </a:tabLst>
            </a:pPr>
            <a:r>
              <a:rPr b="0" lang="en-US" sz="1200" spc="99" strike="noStrike" u="none">
                <a:solidFill>
                  <a:schemeClr val="lt1"/>
                </a:solidFill>
                <a:uFillTx/>
                <a:latin typeface="Bierstadt"/>
              </a:rPr>
              <a:t>Jan</a:t>
            </a:r>
            <a:endParaRPr b="0" lang="en-US" sz="1200" strike="noStrike" u="none">
              <a:solidFill>
                <a:schemeClr val="dk1"/>
              </a:solidFill>
              <a:uFillTx/>
              <a:latin typeface="Bierstadt"/>
            </a:endParaRPr>
          </a:p>
        </p:txBody>
      </p:sp>
      <p:sp>
        <p:nvSpPr>
          <p:cNvPr id="415" name="PlaceHolder 7"/>
          <p:cNvSpPr>
            <a:spLocks noGrp="1"/>
          </p:cNvSpPr>
          <p:nvPr>
            <p:ph/>
          </p:nvPr>
        </p:nvSpPr>
        <p:spPr>
          <a:xfrm>
            <a:off x="2501640" y="3170160"/>
            <a:ext cx="495000" cy="651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algn="ctr" defTabSz="914400">
              <a:lnSpc>
                <a:spcPct val="80000"/>
              </a:lnSpc>
              <a:buNone/>
              <a:tabLst>
                <a:tab algn="l" pos="0"/>
              </a:tabLst>
            </a:pPr>
            <a:r>
              <a:rPr b="0" lang="en-US" sz="1200" spc="99" strike="noStrike" u="none">
                <a:solidFill>
                  <a:schemeClr val="lt1"/>
                </a:solidFill>
                <a:uFillTx/>
                <a:latin typeface="Bierstadt"/>
              </a:rPr>
              <a:t>Feb</a:t>
            </a:r>
            <a:endParaRPr b="0" lang="en-US" sz="1200" strike="noStrike" u="none">
              <a:solidFill>
                <a:schemeClr val="dk1"/>
              </a:solidFill>
              <a:uFillTx/>
              <a:latin typeface="Bierstadt"/>
            </a:endParaRPr>
          </a:p>
        </p:txBody>
      </p:sp>
      <p:sp>
        <p:nvSpPr>
          <p:cNvPr id="416" name="PlaceHolder 8"/>
          <p:cNvSpPr>
            <a:spLocks noGrp="1"/>
          </p:cNvSpPr>
          <p:nvPr>
            <p:ph/>
          </p:nvPr>
        </p:nvSpPr>
        <p:spPr>
          <a:xfrm>
            <a:off x="3291120" y="3170160"/>
            <a:ext cx="495000" cy="651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algn="ctr" defTabSz="914400">
              <a:lnSpc>
                <a:spcPct val="80000"/>
              </a:lnSpc>
              <a:buNone/>
              <a:tabLst>
                <a:tab algn="l" pos="0"/>
              </a:tabLst>
            </a:pPr>
            <a:r>
              <a:rPr b="0" lang="en-US" sz="1200" spc="99" strike="noStrike" u="none">
                <a:solidFill>
                  <a:schemeClr val="lt1"/>
                </a:solidFill>
                <a:uFillTx/>
                <a:latin typeface="Bierstadt"/>
              </a:rPr>
              <a:t>Mar</a:t>
            </a:r>
            <a:endParaRPr b="0" lang="en-US" sz="1200" strike="noStrike" u="none">
              <a:solidFill>
                <a:schemeClr val="dk1"/>
              </a:solidFill>
              <a:uFillTx/>
              <a:latin typeface="Bierstadt"/>
            </a:endParaRPr>
          </a:p>
        </p:txBody>
      </p:sp>
      <p:sp>
        <p:nvSpPr>
          <p:cNvPr id="417" name="PlaceHolder 9"/>
          <p:cNvSpPr>
            <a:spLocks noGrp="1"/>
          </p:cNvSpPr>
          <p:nvPr>
            <p:ph/>
          </p:nvPr>
        </p:nvSpPr>
        <p:spPr>
          <a:xfrm>
            <a:off x="4080600" y="3170160"/>
            <a:ext cx="495000" cy="651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algn="ctr" defTabSz="914400">
              <a:lnSpc>
                <a:spcPct val="80000"/>
              </a:lnSpc>
              <a:buNone/>
              <a:tabLst>
                <a:tab algn="l" pos="0"/>
              </a:tabLst>
            </a:pPr>
            <a:r>
              <a:rPr b="0" lang="en-US" sz="1200" spc="99" strike="noStrike" u="none">
                <a:solidFill>
                  <a:schemeClr val="lt1"/>
                </a:solidFill>
                <a:uFillTx/>
                <a:latin typeface="Bierstadt"/>
              </a:rPr>
              <a:t>Apr</a:t>
            </a:r>
            <a:endParaRPr b="0" lang="en-US" sz="1200" strike="noStrike" u="none">
              <a:solidFill>
                <a:schemeClr val="dk1"/>
              </a:solidFill>
              <a:uFillTx/>
              <a:latin typeface="Bierstadt"/>
            </a:endParaRPr>
          </a:p>
        </p:txBody>
      </p:sp>
      <p:sp>
        <p:nvSpPr>
          <p:cNvPr id="418" name="PlaceHolder 10"/>
          <p:cNvSpPr>
            <a:spLocks noGrp="1"/>
          </p:cNvSpPr>
          <p:nvPr>
            <p:ph/>
          </p:nvPr>
        </p:nvSpPr>
        <p:spPr>
          <a:xfrm>
            <a:off x="4810680" y="3170160"/>
            <a:ext cx="614880" cy="651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algn="ctr" defTabSz="914400">
              <a:lnSpc>
                <a:spcPct val="80000"/>
              </a:lnSpc>
              <a:buNone/>
              <a:tabLst>
                <a:tab algn="l" pos="0"/>
              </a:tabLst>
            </a:pPr>
            <a:r>
              <a:rPr b="0" lang="en-US" sz="1200" spc="99" strike="noStrike" u="none">
                <a:solidFill>
                  <a:schemeClr val="lt1"/>
                </a:solidFill>
                <a:uFillTx/>
                <a:latin typeface="Bierstadt"/>
              </a:rPr>
              <a:t>May</a:t>
            </a:r>
            <a:endParaRPr b="0" lang="en-US" sz="1200" strike="noStrike" u="none">
              <a:solidFill>
                <a:schemeClr val="dk1"/>
              </a:solidFill>
              <a:uFillTx/>
              <a:latin typeface="Bierstadt"/>
            </a:endParaRPr>
          </a:p>
        </p:txBody>
      </p:sp>
      <p:sp>
        <p:nvSpPr>
          <p:cNvPr id="419" name="PlaceHolder 11"/>
          <p:cNvSpPr>
            <a:spLocks noGrp="1"/>
          </p:cNvSpPr>
          <p:nvPr>
            <p:ph/>
          </p:nvPr>
        </p:nvSpPr>
        <p:spPr>
          <a:xfrm>
            <a:off x="5659560" y="3170160"/>
            <a:ext cx="495000" cy="651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algn="ctr" defTabSz="914400">
              <a:lnSpc>
                <a:spcPct val="80000"/>
              </a:lnSpc>
              <a:buNone/>
              <a:tabLst>
                <a:tab algn="l" pos="0"/>
              </a:tabLst>
            </a:pPr>
            <a:r>
              <a:rPr b="0" lang="en-US" sz="1200" spc="99" strike="noStrike" u="none">
                <a:solidFill>
                  <a:schemeClr val="lt1"/>
                </a:solidFill>
                <a:uFillTx/>
                <a:latin typeface="Bierstadt"/>
              </a:rPr>
              <a:t>Jun</a:t>
            </a:r>
            <a:endParaRPr b="0" lang="en-US" sz="1200" strike="noStrike" u="none">
              <a:solidFill>
                <a:schemeClr val="dk1"/>
              </a:solidFill>
              <a:uFillTx/>
              <a:latin typeface="Bierstadt"/>
            </a:endParaRPr>
          </a:p>
        </p:txBody>
      </p:sp>
      <p:sp>
        <p:nvSpPr>
          <p:cNvPr id="420" name="PlaceHolder 12"/>
          <p:cNvSpPr>
            <a:spLocks noGrp="1"/>
          </p:cNvSpPr>
          <p:nvPr>
            <p:ph/>
          </p:nvPr>
        </p:nvSpPr>
        <p:spPr>
          <a:xfrm>
            <a:off x="6448680" y="3170160"/>
            <a:ext cx="495000" cy="651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algn="ctr" defTabSz="914400">
              <a:lnSpc>
                <a:spcPct val="80000"/>
              </a:lnSpc>
              <a:buNone/>
              <a:tabLst>
                <a:tab algn="l" pos="0"/>
              </a:tabLst>
            </a:pPr>
            <a:r>
              <a:rPr b="0" lang="en-US" sz="1200" spc="99" strike="noStrike" u="none">
                <a:solidFill>
                  <a:schemeClr val="lt1"/>
                </a:solidFill>
                <a:uFillTx/>
                <a:latin typeface="Bierstadt"/>
              </a:rPr>
              <a:t>Jul</a:t>
            </a:r>
            <a:endParaRPr b="0" lang="en-US" sz="1200" strike="noStrike" u="none">
              <a:solidFill>
                <a:schemeClr val="dk1"/>
              </a:solidFill>
              <a:uFillTx/>
              <a:latin typeface="Bierstadt"/>
            </a:endParaRPr>
          </a:p>
        </p:txBody>
      </p:sp>
      <p:sp>
        <p:nvSpPr>
          <p:cNvPr id="421" name="PlaceHolder 13"/>
          <p:cNvSpPr>
            <a:spLocks noGrp="1"/>
          </p:cNvSpPr>
          <p:nvPr>
            <p:ph/>
          </p:nvPr>
        </p:nvSpPr>
        <p:spPr>
          <a:xfrm>
            <a:off x="7238160" y="3170160"/>
            <a:ext cx="495000" cy="651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algn="ctr" defTabSz="914400">
              <a:lnSpc>
                <a:spcPct val="80000"/>
              </a:lnSpc>
              <a:buNone/>
              <a:tabLst>
                <a:tab algn="l" pos="0"/>
              </a:tabLst>
            </a:pPr>
            <a:r>
              <a:rPr b="0" lang="en-US" sz="1200" spc="99" strike="noStrike" u="none">
                <a:solidFill>
                  <a:schemeClr val="lt1"/>
                </a:solidFill>
                <a:uFillTx/>
                <a:latin typeface="Bierstadt"/>
              </a:rPr>
              <a:t>Aug</a:t>
            </a:r>
            <a:endParaRPr b="0" lang="en-US" sz="1200" strike="noStrike" u="none">
              <a:solidFill>
                <a:schemeClr val="dk1"/>
              </a:solidFill>
              <a:uFillTx/>
              <a:latin typeface="Bierstadt"/>
            </a:endParaRPr>
          </a:p>
        </p:txBody>
      </p:sp>
      <p:sp>
        <p:nvSpPr>
          <p:cNvPr id="422" name="PlaceHolder 14"/>
          <p:cNvSpPr>
            <a:spLocks noGrp="1"/>
          </p:cNvSpPr>
          <p:nvPr>
            <p:ph/>
          </p:nvPr>
        </p:nvSpPr>
        <p:spPr>
          <a:xfrm>
            <a:off x="8027640" y="3170160"/>
            <a:ext cx="495000" cy="651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algn="ctr" defTabSz="914400">
              <a:lnSpc>
                <a:spcPct val="80000"/>
              </a:lnSpc>
              <a:buNone/>
              <a:tabLst>
                <a:tab algn="l" pos="0"/>
              </a:tabLst>
            </a:pPr>
            <a:r>
              <a:rPr b="0" lang="en-US" sz="1200" spc="99" strike="noStrike" u="none">
                <a:solidFill>
                  <a:schemeClr val="lt1"/>
                </a:solidFill>
                <a:uFillTx/>
                <a:latin typeface="Bierstadt"/>
              </a:rPr>
              <a:t>Sep</a:t>
            </a:r>
            <a:endParaRPr b="0" lang="en-US" sz="1200" strike="noStrike" u="none">
              <a:solidFill>
                <a:schemeClr val="dk1"/>
              </a:solidFill>
              <a:uFillTx/>
              <a:latin typeface="Bierstadt"/>
            </a:endParaRPr>
          </a:p>
        </p:txBody>
      </p:sp>
      <p:sp>
        <p:nvSpPr>
          <p:cNvPr id="423" name="PlaceHolder 15"/>
          <p:cNvSpPr>
            <a:spLocks noGrp="1"/>
          </p:cNvSpPr>
          <p:nvPr>
            <p:ph/>
          </p:nvPr>
        </p:nvSpPr>
        <p:spPr>
          <a:xfrm>
            <a:off x="8817120" y="3170160"/>
            <a:ext cx="495000" cy="651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algn="ctr" defTabSz="914400">
              <a:lnSpc>
                <a:spcPct val="80000"/>
              </a:lnSpc>
              <a:buNone/>
              <a:tabLst>
                <a:tab algn="l" pos="0"/>
              </a:tabLst>
            </a:pPr>
            <a:r>
              <a:rPr b="0" lang="en-US" sz="1200" spc="99" strike="noStrike" u="none">
                <a:solidFill>
                  <a:schemeClr val="lt1"/>
                </a:solidFill>
                <a:uFillTx/>
                <a:latin typeface="Bierstadt"/>
              </a:rPr>
              <a:t>Oct</a:t>
            </a:r>
            <a:endParaRPr b="0" lang="en-US" sz="1200" strike="noStrike" u="none">
              <a:solidFill>
                <a:schemeClr val="dk1"/>
              </a:solidFill>
              <a:uFillTx/>
              <a:latin typeface="Bierstadt"/>
            </a:endParaRPr>
          </a:p>
        </p:txBody>
      </p:sp>
      <p:sp>
        <p:nvSpPr>
          <p:cNvPr id="424" name="PlaceHolder 16"/>
          <p:cNvSpPr>
            <a:spLocks noGrp="1"/>
          </p:cNvSpPr>
          <p:nvPr>
            <p:ph/>
          </p:nvPr>
        </p:nvSpPr>
        <p:spPr>
          <a:xfrm>
            <a:off x="9606600" y="3170160"/>
            <a:ext cx="495000" cy="651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algn="ctr" defTabSz="914400">
              <a:lnSpc>
                <a:spcPct val="80000"/>
              </a:lnSpc>
              <a:buNone/>
              <a:tabLst>
                <a:tab algn="l" pos="0"/>
              </a:tabLst>
            </a:pPr>
            <a:r>
              <a:rPr b="0" lang="en-US" sz="1200" spc="99" strike="noStrike" u="none">
                <a:solidFill>
                  <a:schemeClr val="lt1"/>
                </a:solidFill>
                <a:uFillTx/>
                <a:latin typeface="Bierstadt"/>
              </a:rPr>
              <a:t>Nov</a:t>
            </a:r>
            <a:endParaRPr b="0" lang="en-US" sz="1200" strike="noStrike" u="none">
              <a:solidFill>
                <a:schemeClr val="dk1"/>
              </a:solidFill>
              <a:uFillTx/>
              <a:latin typeface="Bierstadt"/>
            </a:endParaRPr>
          </a:p>
        </p:txBody>
      </p:sp>
      <p:sp>
        <p:nvSpPr>
          <p:cNvPr id="425" name="PlaceHolder 17"/>
          <p:cNvSpPr>
            <a:spLocks noGrp="1"/>
          </p:cNvSpPr>
          <p:nvPr>
            <p:ph/>
          </p:nvPr>
        </p:nvSpPr>
        <p:spPr>
          <a:xfrm>
            <a:off x="10396080" y="3170160"/>
            <a:ext cx="495000" cy="651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algn="ctr" defTabSz="914400">
              <a:lnSpc>
                <a:spcPct val="80000"/>
              </a:lnSpc>
              <a:buNone/>
              <a:tabLst>
                <a:tab algn="l" pos="0"/>
              </a:tabLst>
            </a:pPr>
            <a:r>
              <a:rPr b="0" lang="en-US" sz="1200" spc="99" strike="noStrike" u="none">
                <a:solidFill>
                  <a:schemeClr val="lt1"/>
                </a:solidFill>
                <a:uFillTx/>
                <a:latin typeface="Bierstadt"/>
              </a:rPr>
              <a:t>Dec</a:t>
            </a:r>
            <a:endParaRPr b="0" lang="en-US" sz="1200" strike="noStrike" u="none">
              <a:solidFill>
                <a:schemeClr val="dk1"/>
              </a:solidFill>
              <a:uFillTx/>
              <a:latin typeface="Bierstadt"/>
            </a:endParaRPr>
          </a:p>
        </p:txBody>
      </p:sp>
      <p:sp>
        <p:nvSpPr>
          <p:cNvPr id="426" name="PlaceHolder 18"/>
          <p:cNvSpPr>
            <a:spLocks noGrp="1"/>
          </p:cNvSpPr>
          <p:nvPr>
            <p:ph/>
          </p:nvPr>
        </p:nvSpPr>
        <p:spPr>
          <a:xfrm>
            <a:off x="2029320" y="3862440"/>
            <a:ext cx="1439640" cy="549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ZA" sz="1400" spc="99" strike="noStrike" u="none">
                <a:solidFill>
                  <a:schemeClr val="lt1"/>
                </a:solidFill>
                <a:uFillTx/>
                <a:latin typeface="Bierstadt"/>
              </a:rPr>
              <a:t>Test with start ups​</a:t>
            </a:r>
            <a:endParaRPr b="0" lang="en-US" sz="1400" strike="noStrike" u="none">
              <a:solidFill>
                <a:schemeClr val="dk1"/>
              </a:solidFill>
              <a:uFillTx/>
              <a:latin typeface="Bierstadt"/>
            </a:endParaRPr>
          </a:p>
        </p:txBody>
      </p:sp>
      <p:sp>
        <p:nvSpPr>
          <p:cNvPr id="427" name="PlaceHolder 19"/>
          <p:cNvSpPr>
            <a:spLocks noGrp="1"/>
          </p:cNvSpPr>
          <p:nvPr>
            <p:ph/>
          </p:nvPr>
        </p:nvSpPr>
        <p:spPr>
          <a:xfrm>
            <a:off x="5976360" y="3862440"/>
            <a:ext cx="1439640" cy="549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ZA" sz="1400" spc="99" strike="noStrike" u="none">
                <a:solidFill>
                  <a:schemeClr val="accent6"/>
                </a:solidFill>
                <a:uFillTx/>
                <a:latin typeface="Bierstadt"/>
              </a:rPr>
              <a:t>Regional launch​</a:t>
            </a:r>
            <a:endParaRPr b="0" lang="en-US" sz="1400" strike="noStrike" u="none">
              <a:solidFill>
                <a:schemeClr val="dk1"/>
              </a:solidFill>
              <a:uFillTx/>
              <a:latin typeface="Bierstadt"/>
            </a:endParaRPr>
          </a:p>
        </p:txBody>
      </p:sp>
      <p:sp>
        <p:nvSpPr>
          <p:cNvPr id="428" name="PlaceHolder 20"/>
          <p:cNvSpPr>
            <a:spLocks noGrp="1"/>
          </p:cNvSpPr>
          <p:nvPr>
            <p:ph/>
          </p:nvPr>
        </p:nvSpPr>
        <p:spPr>
          <a:xfrm>
            <a:off x="9923400" y="3862440"/>
            <a:ext cx="1439640" cy="549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ZA" sz="1400" spc="99" strike="noStrike" u="none">
                <a:solidFill>
                  <a:schemeClr val="lt1"/>
                </a:solidFill>
                <a:uFillTx/>
                <a:latin typeface="Bierstadt"/>
              </a:rPr>
              <a:t>Deliver to consumers​</a:t>
            </a:r>
            <a:endParaRPr b="0" lang="en-US" sz="1400" strike="noStrike" u="none">
              <a:solidFill>
                <a:schemeClr val="dk1"/>
              </a:solidFill>
              <a:uFillTx/>
              <a:latin typeface="Bierstadt"/>
            </a:endParaRPr>
          </a:p>
        </p:txBody>
      </p:sp>
      <p:sp>
        <p:nvSpPr>
          <p:cNvPr id="429" name="PlaceHolder 21"/>
          <p:cNvSpPr>
            <a:spLocks noGrp="1"/>
          </p:cNvSpPr>
          <p:nvPr>
            <p:ph/>
          </p:nvPr>
        </p:nvSpPr>
        <p:spPr>
          <a:xfrm>
            <a:off x="653760" y="4449960"/>
            <a:ext cx="1020600" cy="501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 algn="ctr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600" spc="99" strike="noStrike" u="none" cap="all">
                <a:solidFill>
                  <a:schemeClr val="lt1"/>
                </a:solidFill>
                <a:uFillTx/>
                <a:latin typeface="Posterama Bold"/>
              </a:rPr>
              <a:t>20XX</a:t>
            </a:r>
            <a:endParaRPr b="0" lang="en-US" sz="1600" strike="noStrike" u="none">
              <a:solidFill>
                <a:schemeClr val="dk1"/>
              </a:solidFill>
              <a:uFillTx/>
              <a:latin typeface="Bierstadt"/>
            </a:endParaRPr>
          </a:p>
        </p:txBody>
      </p:sp>
      <p:sp>
        <p:nvSpPr>
          <p:cNvPr id="430" name="PlaceHolder 22"/>
          <p:cNvSpPr>
            <a:spLocks noGrp="1"/>
          </p:cNvSpPr>
          <p:nvPr>
            <p:ph/>
          </p:nvPr>
        </p:nvSpPr>
        <p:spPr>
          <a:xfrm>
            <a:off x="1712520" y="4871880"/>
            <a:ext cx="495000" cy="651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algn="ctr" defTabSz="914400">
              <a:lnSpc>
                <a:spcPct val="80000"/>
              </a:lnSpc>
              <a:buNone/>
              <a:tabLst>
                <a:tab algn="l" pos="0"/>
              </a:tabLst>
            </a:pPr>
            <a:r>
              <a:rPr b="0" lang="en-US" sz="1200" spc="99" strike="noStrike" u="none">
                <a:solidFill>
                  <a:schemeClr val="lt1"/>
                </a:solidFill>
                <a:uFillTx/>
                <a:latin typeface="Bierstadt"/>
              </a:rPr>
              <a:t>Jan</a:t>
            </a:r>
            <a:endParaRPr b="0" lang="en-US" sz="1200" strike="noStrike" u="none">
              <a:solidFill>
                <a:schemeClr val="dk1"/>
              </a:solidFill>
              <a:uFillTx/>
              <a:latin typeface="Bierstadt"/>
            </a:endParaRPr>
          </a:p>
        </p:txBody>
      </p:sp>
      <p:sp>
        <p:nvSpPr>
          <p:cNvPr id="431" name="PlaceHolder 23"/>
          <p:cNvSpPr>
            <a:spLocks noGrp="1"/>
          </p:cNvSpPr>
          <p:nvPr>
            <p:ph/>
          </p:nvPr>
        </p:nvSpPr>
        <p:spPr>
          <a:xfrm>
            <a:off x="2501640" y="4871880"/>
            <a:ext cx="495000" cy="651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algn="ctr" defTabSz="914400">
              <a:lnSpc>
                <a:spcPct val="80000"/>
              </a:lnSpc>
              <a:buNone/>
              <a:tabLst>
                <a:tab algn="l" pos="0"/>
              </a:tabLst>
            </a:pPr>
            <a:r>
              <a:rPr b="0" lang="en-US" sz="1200" spc="99" strike="noStrike" u="none">
                <a:solidFill>
                  <a:schemeClr val="lt1"/>
                </a:solidFill>
                <a:uFillTx/>
                <a:latin typeface="Bierstadt"/>
              </a:rPr>
              <a:t>Feb</a:t>
            </a:r>
            <a:endParaRPr b="0" lang="en-US" sz="1200" strike="noStrike" u="none">
              <a:solidFill>
                <a:schemeClr val="dk1"/>
              </a:solidFill>
              <a:uFillTx/>
              <a:latin typeface="Bierstadt"/>
            </a:endParaRPr>
          </a:p>
        </p:txBody>
      </p:sp>
      <p:sp>
        <p:nvSpPr>
          <p:cNvPr id="432" name="PlaceHolder 24"/>
          <p:cNvSpPr>
            <a:spLocks noGrp="1"/>
          </p:cNvSpPr>
          <p:nvPr>
            <p:ph/>
          </p:nvPr>
        </p:nvSpPr>
        <p:spPr>
          <a:xfrm>
            <a:off x="3291120" y="4871880"/>
            <a:ext cx="495000" cy="651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algn="ctr" defTabSz="914400">
              <a:lnSpc>
                <a:spcPct val="80000"/>
              </a:lnSpc>
              <a:buNone/>
              <a:tabLst>
                <a:tab algn="l" pos="0"/>
              </a:tabLst>
            </a:pPr>
            <a:r>
              <a:rPr b="0" lang="en-US" sz="1200" spc="99" strike="noStrike" u="none">
                <a:solidFill>
                  <a:schemeClr val="lt1"/>
                </a:solidFill>
                <a:uFillTx/>
                <a:latin typeface="Bierstadt"/>
              </a:rPr>
              <a:t>Mar</a:t>
            </a:r>
            <a:endParaRPr b="0" lang="en-US" sz="1200" strike="noStrike" u="none">
              <a:solidFill>
                <a:schemeClr val="dk1"/>
              </a:solidFill>
              <a:uFillTx/>
              <a:latin typeface="Bierstadt"/>
            </a:endParaRPr>
          </a:p>
        </p:txBody>
      </p:sp>
      <p:sp>
        <p:nvSpPr>
          <p:cNvPr id="433" name="PlaceHolder 25"/>
          <p:cNvSpPr>
            <a:spLocks noGrp="1"/>
          </p:cNvSpPr>
          <p:nvPr>
            <p:ph/>
          </p:nvPr>
        </p:nvSpPr>
        <p:spPr>
          <a:xfrm>
            <a:off x="4080600" y="4871880"/>
            <a:ext cx="495000" cy="651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algn="ctr" defTabSz="914400">
              <a:lnSpc>
                <a:spcPct val="80000"/>
              </a:lnSpc>
              <a:buNone/>
              <a:tabLst>
                <a:tab algn="l" pos="0"/>
              </a:tabLst>
            </a:pPr>
            <a:r>
              <a:rPr b="0" lang="en-US" sz="1200" spc="99" strike="noStrike" u="none">
                <a:solidFill>
                  <a:schemeClr val="lt1"/>
                </a:solidFill>
                <a:uFillTx/>
                <a:latin typeface="Bierstadt"/>
              </a:rPr>
              <a:t>Apr</a:t>
            </a:r>
            <a:endParaRPr b="0" lang="en-US" sz="1200" strike="noStrike" u="none">
              <a:solidFill>
                <a:schemeClr val="dk1"/>
              </a:solidFill>
              <a:uFillTx/>
              <a:latin typeface="Bierstadt"/>
            </a:endParaRPr>
          </a:p>
        </p:txBody>
      </p:sp>
      <p:sp>
        <p:nvSpPr>
          <p:cNvPr id="434" name="PlaceHolder 26"/>
          <p:cNvSpPr>
            <a:spLocks noGrp="1"/>
          </p:cNvSpPr>
          <p:nvPr>
            <p:ph/>
          </p:nvPr>
        </p:nvSpPr>
        <p:spPr>
          <a:xfrm>
            <a:off x="4810680" y="4871880"/>
            <a:ext cx="614880" cy="651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algn="ctr" defTabSz="914400">
              <a:lnSpc>
                <a:spcPct val="80000"/>
              </a:lnSpc>
              <a:buNone/>
              <a:tabLst>
                <a:tab algn="l" pos="0"/>
              </a:tabLst>
            </a:pPr>
            <a:r>
              <a:rPr b="0" lang="en-US" sz="1200" spc="99" strike="noStrike" u="none">
                <a:solidFill>
                  <a:schemeClr val="lt1"/>
                </a:solidFill>
                <a:uFillTx/>
                <a:latin typeface="Bierstadt"/>
              </a:rPr>
              <a:t>May</a:t>
            </a:r>
            <a:endParaRPr b="0" lang="en-US" sz="1200" strike="noStrike" u="none">
              <a:solidFill>
                <a:schemeClr val="dk1"/>
              </a:solidFill>
              <a:uFillTx/>
              <a:latin typeface="Bierstadt"/>
            </a:endParaRPr>
          </a:p>
        </p:txBody>
      </p:sp>
      <p:sp>
        <p:nvSpPr>
          <p:cNvPr id="435" name="PlaceHolder 27"/>
          <p:cNvSpPr>
            <a:spLocks noGrp="1"/>
          </p:cNvSpPr>
          <p:nvPr>
            <p:ph/>
          </p:nvPr>
        </p:nvSpPr>
        <p:spPr>
          <a:xfrm>
            <a:off x="5659560" y="4871880"/>
            <a:ext cx="495000" cy="651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algn="ctr" defTabSz="914400">
              <a:lnSpc>
                <a:spcPct val="80000"/>
              </a:lnSpc>
              <a:buNone/>
              <a:tabLst>
                <a:tab algn="l" pos="0"/>
              </a:tabLst>
            </a:pPr>
            <a:r>
              <a:rPr b="0" lang="en-US" sz="1200" spc="99" strike="noStrike" u="none">
                <a:solidFill>
                  <a:schemeClr val="lt1"/>
                </a:solidFill>
                <a:uFillTx/>
                <a:latin typeface="Bierstadt"/>
              </a:rPr>
              <a:t>Jun</a:t>
            </a:r>
            <a:endParaRPr b="0" lang="en-US" sz="1200" strike="noStrike" u="none">
              <a:solidFill>
                <a:schemeClr val="dk1"/>
              </a:solidFill>
              <a:uFillTx/>
              <a:latin typeface="Bierstadt"/>
            </a:endParaRPr>
          </a:p>
        </p:txBody>
      </p:sp>
      <p:sp>
        <p:nvSpPr>
          <p:cNvPr id="436" name="PlaceHolder 28"/>
          <p:cNvSpPr>
            <a:spLocks noGrp="1"/>
          </p:cNvSpPr>
          <p:nvPr>
            <p:ph/>
          </p:nvPr>
        </p:nvSpPr>
        <p:spPr>
          <a:xfrm>
            <a:off x="6448680" y="4871880"/>
            <a:ext cx="495000" cy="651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algn="ctr" defTabSz="914400">
              <a:lnSpc>
                <a:spcPct val="80000"/>
              </a:lnSpc>
              <a:buNone/>
              <a:tabLst>
                <a:tab algn="l" pos="0"/>
              </a:tabLst>
            </a:pPr>
            <a:r>
              <a:rPr b="0" lang="en-US" sz="1200" spc="99" strike="noStrike" u="none">
                <a:solidFill>
                  <a:schemeClr val="lt1"/>
                </a:solidFill>
                <a:uFillTx/>
                <a:latin typeface="Bierstadt"/>
              </a:rPr>
              <a:t>Jul</a:t>
            </a:r>
            <a:endParaRPr b="0" lang="en-US" sz="1200" strike="noStrike" u="none">
              <a:solidFill>
                <a:schemeClr val="dk1"/>
              </a:solidFill>
              <a:uFillTx/>
              <a:latin typeface="Bierstadt"/>
            </a:endParaRPr>
          </a:p>
        </p:txBody>
      </p:sp>
      <p:sp>
        <p:nvSpPr>
          <p:cNvPr id="437" name="PlaceHolder 29"/>
          <p:cNvSpPr>
            <a:spLocks noGrp="1"/>
          </p:cNvSpPr>
          <p:nvPr>
            <p:ph/>
          </p:nvPr>
        </p:nvSpPr>
        <p:spPr>
          <a:xfrm>
            <a:off x="7238160" y="4871880"/>
            <a:ext cx="495000" cy="651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algn="ctr" defTabSz="914400">
              <a:lnSpc>
                <a:spcPct val="80000"/>
              </a:lnSpc>
              <a:buNone/>
              <a:tabLst>
                <a:tab algn="l" pos="0"/>
              </a:tabLst>
            </a:pPr>
            <a:r>
              <a:rPr b="0" lang="en-US" sz="1200" spc="99" strike="noStrike" u="none">
                <a:solidFill>
                  <a:schemeClr val="lt1"/>
                </a:solidFill>
                <a:uFillTx/>
                <a:latin typeface="Bierstadt"/>
              </a:rPr>
              <a:t>Aug</a:t>
            </a:r>
            <a:endParaRPr b="0" lang="en-US" sz="1200" strike="noStrike" u="none">
              <a:solidFill>
                <a:schemeClr val="dk1"/>
              </a:solidFill>
              <a:uFillTx/>
              <a:latin typeface="Bierstadt"/>
            </a:endParaRPr>
          </a:p>
        </p:txBody>
      </p:sp>
      <p:sp>
        <p:nvSpPr>
          <p:cNvPr id="438" name="PlaceHolder 30"/>
          <p:cNvSpPr>
            <a:spLocks noGrp="1"/>
          </p:cNvSpPr>
          <p:nvPr>
            <p:ph/>
          </p:nvPr>
        </p:nvSpPr>
        <p:spPr>
          <a:xfrm>
            <a:off x="8027640" y="4871880"/>
            <a:ext cx="495000" cy="651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algn="ctr" defTabSz="914400">
              <a:lnSpc>
                <a:spcPct val="80000"/>
              </a:lnSpc>
              <a:buNone/>
              <a:tabLst>
                <a:tab algn="l" pos="0"/>
              </a:tabLst>
            </a:pPr>
            <a:r>
              <a:rPr b="0" lang="en-US" sz="1200" spc="99" strike="noStrike" u="none">
                <a:solidFill>
                  <a:schemeClr val="lt1"/>
                </a:solidFill>
                <a:uFillTx/>
                <a:latin typeface="Bierstadt"/>
              </a:rPr>
              <a:t>Sep</a:t>
            </a:r>
            <a:endParaRPr b="0" lang="en-US" sz="1200" strike="noStrike" u="none">
              <a:solidFill>
                <a:schemeClr val="dk1"/>
              </a:solidFill>
              <a:uFillTx/>
              <a:latin typeface="Bierstadt"/>
            </a:endParaRPr>
          </a:p>
        </p:txBody>
      </p:sp>
      <p:sp>
        <p:nvSpPr>
          <p:cNvPr id="439" name="PlaceHolder 31"/>
          <p:cNvSpPr>
            <a:spLocks noGrp="1"/>
          </p:cNvSpPr>
          <p:nvPr>
            <p:ph/>
          </p:nvPr>
        </p:nvSpPr>
        <p:spPr>
          <a:xfrm>
            <a:off x="8817120" y="4871880"/>
            <a:ext cx="495000" cy="651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algn="ctr" defTabSz="914400">
              <a:lnSpc>
                <a:spcPct val="80000"/>
              </a:lnSpc>
              <a:buNone/>
              <a:tabLst>
                <a:tab algn="l" pos="0"/>
              </a:tabLst>
            </a:pPr>
            <a:r>
              <a:rPr b="0" lang="en-US" sz="1200" spc="99" strike="noStrike" u="none">
                <a:solidFill>
                  <a:schemeClr val="lt1"/>
                </a:solidFill>
                <a:uFillTx/>
                <a:latin typeface="Bierstadt"/>
              </a:rPr>
              <a:t>Oct</a:t>
            </a:r>
            <a:endParaRPr b="0" lang="en-US" sz="1200" strike="noStrike" u="none">
              <a:solidFill>
                <a:schemeClr val="dk1"/>
              </a:solidFill>
              <a:uFillTx/>
              <a:latin typeface="Bierstadt"/>
            </a:endParaRPr>
          </a:p>
        </p:txBody>
      </p:sp>
      <p:sp>
        <p:nvSpPr>
          <p:cNvPr id="440" name="PlaceHolder 32"/>
          <p:cNvSpPr>
            <a:spLocks noGrp="1"/>
          </p:cNvSpPr>
          <p:nvPr>
            <p:ph/>
          </p:nvPr>
        </p:nvSpPr>
        <p:spPr>
          <a:xfrm>
            <a:off x="9606600" y="4871880"/>
            <a:ext cx="495000" cy="651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algn="ctr" defTabSz="914400">
              <a:lnSpc>
                <a:spcPct val="80000"/>
              </a:lnSpc>
              <a:buNone/>
              <a:tabLst>
                <a:tab algn="l" pos="0"/>
              </a:tabLst>
            </a:pPr>
            <a:r>
              <a:rPr b="0" lang="en-US" sz="1200" spc="99" strike="noStrike" u="none">
                <a:solidFill>
                  <a:schemeClr val="lt1"/>
                </a:solidFill>
                <a:uFillTx/>
                <a:latin typeface="Bierstadt"/>
              </a:rPr>
              <a:t>Nov</a:t>
            </a:r>
            <a:endParaRPr b="0" lang="en-US" sz="1200" strike="noStrike" u="none">
              <a:solidFill>
                <a:schemeClr val="dk1"/>
              </a:solidFill>
              <a:uFillTx/>
              <a:latin typeface="Bierstadt"/>
            </a:endParaRPr>
          </a:p>
        </p:txBody>
      </p:sp>
      <p:sp>
        <p:nvSpPr>
          <p:cNvPr id="441" name="PlaceHolder 33"/>
          <p:cNvSpPr>
            <a:spLocks noGrp="1"/>
          </p:cNvSpPr>
          <p:nvPr>
            <p:ph/>
          </p:nvPr>
        </p:nvSpPr>
        <p:spPr>
          <a:xfrm>
            <a:off x="10396080" y="4871880"/>
            <a:ext cx="495000" cy="651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algn="ctr" defTabSz="914400">
              <a:lnSpc>
                <a:spcPct val="80000"/>
              </a:lnSpc>
              <a:buNone/>
              <a:tabLst>
                <a:tab algn="l" pos="0"/>
              </a:tabLst>
            </a:pPr>
            <a:r>
              <a:rPr b="0" lang="en-US" sz="1200" spc="99" strike="noStrike" u="none">
                <a:solidFill>
                  <a:schemeClr val="lt1"/>
                </a:solidFill>
                <a:uFillTx/>
                <a:latin typeface="Bierstadt"/>
              </a:rPr>
              <a:t>Dec</a:t>
            </a:r>
            <a:endParaRPr b="0" lang="en-US" sz="1200" strike="noStrike" u="none">
              <a:solidFill>
                <a:schemeClr val="dk1"/>
              </a:solidFill>
              <a:uFillTx/>
              <a:latin typeface="Bierstadt"/>
            </a:endParaRPr>
          </a:p>
        </p:txBody>
      </p:sp>
      <p:grpSp>
        <p:nvGrpSpPr>
          <p:cNvPr id="442" name="Group 3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749320" y="4411800"/>
            <a:ext cx="7895160" cy="344520"/>
            <a:chOff x="2749320" y="4411800"/>
            <a:chExt cx="7895160" cy="344520"/>
          </a:xfrm>
        </p:grpSpPr>
        <p:cxnSp>
          <p:nvCxnSpPr>
            <p:cNvPr id="443" name="Straight Connector 62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>
            <a:xfrm flipH="1">
              <a:off x="2749320" y="4411800"/>
              <a:ext cx="1440" cy="344880"/>
            </a:xfrm>
            <a:prstGeom prst="straightConnector1">
              <a:avLst/>
            </a:prstGeom>
            <a:ln>
              <a:solidFill>
                <a:srgbClr val="ffffff"/>
              </a:solidFill>
            </a:ln>
          </p:spPr>
        </p:cxnSp>
        <p:cxnSp>
          <p:nvCxnSpPr>
            <p:cNvPr id="444" name="Straight Connector 63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>
            <a:xfrm flipH="1">
              <a:off x="6699600" y="4411800"/>
              <a:ext cx="1440" cy="344880"/>
            </a:xfrm>
            <a:prstGeom prst="straightConnector1">
              <a:avLst/>
            </a:prstGeom>
            <a:ln>
              <a:solidFill>
                <a:srgbClr val="15c7c7"/>
              </a:solidFill>
            </a:ln>
          </p:spPr>
        </p:cxnSp>
        <p:cxnSp>
          <p:nvCxnSpPr>
            <p:cNvPr id="445" name="Straight Connector 64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>
            <a:xfrm flipH="1">
              <a:off x="10643400" y="4411800"/>
              <a:ext cx="1440" cy="344880"/>
            </a:xfrm>
            <a:prstGeom prst="straightConnector1">
              <a:avLst/>
            </a:prstGeom>
            <a:ln>
              <a:solidFill>
                <a:srgbClr val="ffffff"/>
              </a:solidFill>
            </a:ln>
          </p:spPr>
        </p:cxnSp>
      </p:grpSp>
      <p:grpSp>
        <p:nvGrpSpPr>
          <p:cNvPr id="446" name="Group 6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750400" y="2674800"/>
            <a:ext cx="6314040" cy="344520"/>
            <a:chOff x="2750400" y="2674800"/>
            <a:chExt cx="6314040" cy="344520"/>
          </a:xfrm>
        </p:grpSpPr>
        <p:cxnSp>
          <p:nvCxnSpPr>
            <p:cNvPr id="447" name="Straight Connector 66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>
            <a:xfrm flipH="1">
              <a:off x="2750400" y="2674800"/>
              <a:ext cx="1800" cy="344880"/>
            </a:xfrm>
            <a:prstGeom prst="straightConnector1">
              <a:avLst/>
            </a:prstGeom>
            <a:ln>
              <a:solidFill>
                <a:srgbClr val="ffffff"/>
              </a:solidFill>
            </a:ln>
          </p:spPr>
        </p:cxnSp>
        <p:cxnSp>
          <p:nvCxnSpPr>
            <p:cNvPr id="448" name="Straight Connector 67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>
            <a:xfrm flipH="1">
              <a:off x="5116680" y="2674800"/>
              <a:ext cx="1800" cy="344880"/>
            </a:xfrm>
            <a:prstGeom prst="straightConnector1">
              <a:avLst/>
            </a:prstGeom>
            <a:ln>
              <a:solidFill>
                <a:srgbClr val="ffffff"/>
              </a:solidFill>
            </a:ln>
          </p:spPr>
        </p:cxnSp>
        <p:cxnSp>
          <p:nvCxnSpPr>
            <p:cNvPr id="449" name="Straight Connector 68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>
            <a:xfrm flipH="1">
              <a:off x="9063360" y="2674800"/>
              <a:ext cx="1440" cy="344880"/>
            </a:xfrm>
            <a:prstGeom prst="straightConnector1">
              <a:avLst/>
            </a:prstGeom>
            <a:ln>
              <a:solidFill>
                <a:srgbClr val="ffffff"/>
              </a:solidFill>
            </a:ln>
          </p:spPr>
        </p:cxnSp>
      </p:grpSp>
      <p:grpSp>
        <p:nvGrpSpPr>
          <p:cNvPr id="450" name="Group 6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046960" y="4694400"/>
            <a:ext cx="8510040" cy="0"/>
            <a:chOff x="2046960" y="4694400"/>
            <a:chExt cx="8510040" cy="0"/>
          </a:xfrm>
        </p:grpSpPr>
        <p:cxnSp>
          <p:nvCxnSpPr>
            <p:cNvPr id="451" name="Straight Connector 70"/>
            <p:cNvCxnSpPr/>
            <p:nvPr/>
          </p:nvCxnSpPr>
          <p:spPr>
            <a:xfrm>
              <a:off x="2046960" y="4694400"/>
              <a:ext cx="615600" cy="360"/>
            </a:xfrm>
            <a:prstGeom prst="straightConnector1">
              <a:avLst/>
            </a:prstGeom>
            <a:ln>
              <a:solidFill>
                <a:srgbClr val="ffffff"/>
              </a:solidFill>
            </a:ln>
          </p:spPr>
        </p:cxnSp>
        <p:cxnSp>
          <p:nvCxnSpPr>
            <p:cNvPr id="452" name="Straight Connector 71"/>
            <p:cNvCxnSpPr/>
            <p:nvPr/>
          </p:nvCxnSpPr>
          <p:spPr>
            <a:xfrm>
              <a:off x="2843280" y="4694400"/>
              <a:ext cx="615600" cy="360"/>
            </a:xfrm>
            <a:prstGeom prst="straightConnector1">
              <a:avLst/>
            </a:prstGeom>
            <a:ln>
              <a:solidFill>
                <a:srgbClr val="ffffff"/>
              </a:solidFill>
            </a:ln>
          </p:spPr>
        </p:cxnSp>
        <p:cxnSp>
          <p:nvCxnSpPr>
            <p:cNvPr id="453" name="Straight Connector 72"/>
            <p:cNvCxnSpPr/>
            <p:nvPr/>
          </p:nvCxnSpPr>
          <p:spPr>
            <a:xfrm>
              <a:off x="3625920" y="4694400"/>
              <a:ext cx="615600" cy="360"/>
            </a:xfrm>
            <a:prstGeom prst="straightConnector1">
              <a:avLst/>
            </a:prstGeom>
            <a:ln>
              <a:solidFill>
                <a:srgbClr val="ffffff"/>
              </a:solidFill>
            </a:ln>
          </p:spPr>
        </p:cxnSp>
        <p:cxnSp>
          <p:nvCxnSpPr>
            <p:cNvPr id="454" name="Straight Connector 73"/>
            <p:cNvCxnSpPr/>
            <p:nvPr/>
          </p:nvCxnSpPr>
          <p:spPr>
            <a:xfrm>
              <a:off x="4422240" y="4694400"/>
              <a:ext cx="615600" cy="360"/>
            </a:xfrm>
            <a:prstGeom prst="straightConnector1">
              <a:avLst/>
            </a:prstGeom>
            <a:ln>
              <a:solidFill>
                <a:srgbClr val="ffffff"/>
              </a:solidFill>
            </a:ln>
          </p:spPr>
        </p:cxnSp>
        <p:cxnSp>
          <p:nvCxnSpPr>
            <p:cNvPr id="455" name="Straight Connector 74"/>
            <p:cNvCxnSpPr/>
            <p:nvPr/>
          </p:nvCxnSpPr>
          <p:spPr>
            <a:xfrm>
              <a:off x="5198040" y="4694400"/>
              <a:ext cx="615600" cy="360"/>
            </a:xfrm>
            <a:prstGeom prst="straightConnector1">
              <a:avLst/>
            </a:prstGeom>
            <a:ln>
              <a:solidFill>
                <a:srgbClr val="ffffff"/>
              </a:solidFill>
            </a:ln>
          </p:spPr>
        </p:cxnSp>
        <p:cxnSp>
          <p:nvCxnSpPr>
            <p:cNvPr id="456" name="Straight Connector 75"/>
            <p:cNvCxnSpPr/>
            <p:nvPr/>
          </p:nvCxnSpPr>
          <p:spPr>
            <a:xfrm>
              <a:off x="5994360" y="4694400"/>
              <a:ext cx="615600" cy="360"/>
            </a:xfrm>
            <a:prstGeom prst="straightConnector1">
              <a:avLst/>
            </a:prstGeom>
            <a:ln>
              <a:solidFill>
                <a:srgbClr val="ffffff"/>
              </a:solidFill>
            </a:ln>
          </p:spPr>
        </p:cxnSp>
        <p:cxnSp>
          <p:nvCxnSpPr>
            <p:cNvPr id="457" name="Straight Connector 76"/>
            <p:cNvCxnSpPr/>
            <p:nvPr/>
          </p:nvCxnSpPr>
          <p:spPr>
            <a:xfrm>
              <a:off x="6777000" y="4694400"/>
              <a:ext cx="615600" cy="360"/>
            </a:xfrm>
            <a:prstGeom prst="straightConnector1">
              <a:avLst/>
            </a:prstGeom>
            <a:ln>
              <a:solidFill>
                <a:srgbClr val="ffffff"/>
              </a:solidFill>
            </a:ln>
          </p:spPr>
        </p:cxnSp>
        <p:cxnSp>
          <p:nvCxnSpPr>
            <p:cNvPr id="458" name="Straight Connector 77"/>
            <p:cNvCxnSpPr/>
            <p:nvPr/>
          </p:nvCxnSpPr>
          <p:spPr>
            <a:xfrm>
              <a:off x="7573320" y="4694400"/>
              <a:ext cx="615600" cy="360"/>
            </a:xfrm>
            <a:prstGeom prst="straightConnector1">
              <a:avLst/>
            </a:prstGeom>
            <a:ln>
              <a:solidFill>
                <a:srgbClr val="ffffff"/>
              </a:solidFill>
            </a:ln>
          </p:spPr>
        </p:cxnSp>
        <p:cxnSp>
          <p:nvCxnSpPr>
            <p:cNvPr id="459" name="Straight Connector 78"/>
            <p:cNvCxnSpPr/>
            <p:nvPr/>
          </p:nvCxnSpPr>
          <p:spPr>
            <a:xfrm>
              <a:off x="8355960" y="4694400"/>
              <a:ext cx="615600" cy="360"/>
            </a:xfrm>
            <a:prstGeom prst="straightConnector1">
              <a:avLst/>
            </a:prstGeom>
            <a:ln>
              <a:solidFill>
                <a:srgbClr val="ffffff"/>
              </a:solidFill>
            </a:ln>
          </p:spPr>
        </p:cxnSp>
        <p:cxnSp>
          <p:nvCxnSpPr>
            <p:cNvPr id="460" name="Straight Connector 79"/>
            <p:cNvCxnSpPr/>
            <p:nvPr/>
          </p:nvCxnSpPr>
          <p:spPr>
            <a:xfrm>
              <a:off x="9152280" y="4694400"/>
              <a:ext cx="615600" cy="360"/>
            </a:xfrm>
            <a:prstGeom prst="straightConnector1">
              <a:avLst/>
            </a:prstGeom>
            <a:ln>
              <a:solidFill>
                <a:srgbClr val="ffffff"/>
              </a:solidFill>
            </a:ln>
          </p:spPr>
        </p:cxnSp>
        <p:cxnSp>
          <p:nvCxnSpPr>
            <p:cNvPr id="461" name="Straight Connector 80"/>
            <p:cNvCxnSpPr/>
            <p:nvPr/>
          </p:nvCxnSpPr>
          <p:spPr>
            <a:xfrm>
              <a:off x="9941760" y="4694400"/>
              <a:ext cx="615600" cy="360"/>
            </a:xfrm>
            <a:prstGeom prst="straightConnector1">
              <a:avLst/>
            </a:prstGeom>
            <a:ln>
              <a:solidFill>
                <a:srgbClr val="ffffff"/>
              </a:solidFill>
            </a:ln>
          </p:spPr>
        </p:cxnSp>
      </p:grpSp>
      <p:grpSp>
        <p:nvGrpSpPr>
          <p:cNvPr id="462" name="Group 8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873080" y="4599720"/>
            <a:ext cx="8858160" cy="173880"/>
            <a:chOff x="1873080" y="4599720"/>
            <a:chExt cx="8858160" cy="173880"/>
          </a:xfrm>
        </p:grpSpPr>
        <p:sp>
          <p:nvSpPr>
            <p:cNvPr id="463" name="Oval 234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873080" y="4599720"/>
              <a:ext cx="173880" cy="173880"/>
            </a:xfrm>
            <a:prstGeom prst="rect">
              <a:avLst/>
            </a:prstGeom>
            <a:noFill/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en-US" sz="1800" strike="noStrike" u="none">
                <a:solidFill>
                  <a:schemeClr val="lt1"/>
                </a:solidFill>
                <a:uFillTx/>
                <a:latin typeface="Bierstadt"/>
              </a:endParaRPr>
            </a:p>
          </p:txBody>
        </p:sp>
        <p:sp>
          <p:nvSpPr>
            <p:cNvPr id="464" name="Oval 236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2662560" y="4599720"/>
              <a:ext cx="173880" cy="17388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en-US" sz="1800" strike="noStrike" u="none">
                <a:solidFill>
                  <a:schemeClr val="lt1"/>
                </a:solidFill>
                <a:uFillTx/>
                <a:latin typeface="Bierstadt"/>
              </a:endParaRPr>
            </a:p>
          </p:txBody>
        </p:sp>
        <p:sp>
          <p:nvSpPr>
            <p:cNvPr id="465" name="Oval 238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3452040" y="4599720"/>
              <a:ext cx="173880" cy="173880"/>
            </a:xfrm>
            <a:prstGeom prst="rect">
              <a:avLst/>
            </a:prstGeom>
            <a:noFill/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en-US" sz="1800" strike="noStrike" u="none">
                <a:solidFill>
                  <a:schemeClr val="lt1"/>
                </a:solidFill>
                <a:uFillTx/>
                <a:latin typeface="Bierstadt"/>
              </a:endParaRPr>
            </a:p>
          </p:txBody>
        </p:sp>
        <p:sp>
          <p:nvSpPr>
            <p:cNvPr id="466" name="Oval 240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4241520" y="4599720"/>
              <a:ext cx="173880" cy="173880"/>
            </a:xfrm>
            <a:prstGeom prst="rect">
              <a:avLst/>
            </a:prstGeom>
            <a:noFill/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en-US" sz="1800" strike="noStrike" u="none">
                <a:solidFill>
                  <a:schemeClr val="lt1"/>
                </a:solidFill>
                <a:uFillTx/>
                <a:latin typeface="Bierstadt"/>
              </a:endParaRPr>
            </a:p>
          </p:txBody>
        </p:sp>
        <p:sp>
          <p:nvSpPr>
            <p:cNvPr id="467" name="Oval 242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5031000" y="4599720"/>
              <a:ext cx="173880" cy="173880"/>
            </a:xfrm>
            <a:prstGeom prst="rect">
              <a:avLst/>
            </a:prstGeom>
            <a:noFill/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en-US" sz="1800" strike="noStrike" u="none">
                <a:solidFill>
                  <a:schemeClr val="lt1"/>
                </a:solidFill>
                <a:uFillTx/>
                <a:latin typeface="Bierstadt"/>
              </a:endParaRPr>
            </a:p>
          </p:txBody>
        </p:sp>
        <p:sp>
          <p:nvSpPr>
            <p:cNvPr id="468" name="Oval 244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5820480" y="4599720"/>
              <a:ext cx="173880" cy="173880"/>
            </a:xfrm>
            <a:prstGeom prst="rect">
              <a:avLst/>
            </a:prstGeom>
            <a:noFill/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en-US" sz="1800" strike="noStrike" u="none">
                <a:solidFill>
                  <a:schemeClr val="lt1"/>
                </a:solidFill>
                <a:uFillTx/>
                <a:latin typeface="Bierstadt"/>
              </a:endParaRPr>
            </a:p>
          </p:txBody>
        </p:sp>
        <p:sp>
          <p:nvSpPr>
            <p:cNvPr id="469" name="Oval 246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609960" y="4599720"/>
              <a:ext cx="173880" cy="173880"/>
            </a:xfrm>
            <a:prstGeom prst="rect">
              <a:avLst/>
            </a:prstGeom>
            <a:solidFill>
              <a:schemeClr val="accent6"/>
            </a:solidFill>
            <a:ln>
              <a:solidFill>
                <a:srgbClr val="02dcf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en-US" sz="1800" strike="noStrike" u="none">
                <a:solidFill>
                  <a:schemeClr val="lt1"/>
                </a:solidFill>
                <a:uFillTx/>
                <a:latin typeface="Bierstadt"/>
              </a:endParaRPr>
            </a:p>
          </p:txBody>
        </p:sp>
        <p:sp>
          <p:nvSpPr>
            <p:cNvPr id="470" name="Oval 248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399440" y="4599720"/>
              <a:ext cx="173880" cy="173880"/>
            </a:xfrm>
            <a:prstGeom prst="rect">
              <a:avLst/>
            </a:prstGeom>
            <a:noFill/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en-US" sz="1800" strike="noStrike" u="none">
                <a:solidFill>
                  <a:schemeClr val="lt1"/>
                </a:solidFill>
                <a:uFillTx/>
                <a:latin typeface="Bierstadt"/>
              </a:endParaRPr>
            </a:p>
          </p:txBody>
        </p:sp>
        <p:sp>
          <p:nvSpPr>
            <p:cNvPr id="471" name="Oval 250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188920" y="4599720"/>
              <a:ext cx="173880" cy="173880"/>
            </a:xfrm>
            <a:prstGeom prst="rect">
              <a:avLst/>
            </a:prstGeom>
            <a:noFill/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en-US" sz="1800" strike="noStrike" u="none">
                <a:solidFill>
                  <a:schemeClr val="lt1"/>
                </a:solidFill>
                <a:uFillTx/>
                <a:latin typeface="Bierstadt"/>
              </a:endParaRPr>
            </a:p>
          </p:txBody>
        </p:sp>
        <p:sp>
          <p:nvSpPr>
            <p:cNvPr id="472" name="Oval 252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978400" y="4599720"/>
              <a:ext cx="173880" cy="173880"/>
            </a:xfrm>
            <a:prstGeom prst="rect">
              <a:avLst/>
            </a:prstGeom>
            <a:noFill/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en-US" sz="1800" strike="noStrike" u="none">
                <a:solidFill>
                  <a:schemeClr val="lt1"/>
                </a:solidFill>
                <a:uFillTx/>
                <a:latin typeface="Bierstadt"/>
              </a:endParaRPr>
            </a:p>
          </p:txBody>
        </p:sp>
        <p:sp>
          <p:nvSpPr>
            <p:cNvPr id="473" name="Oval 254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9767880" y="4599720"/>
              <a:ext cx="173880" cy="173880"/>
            </a:xfrm>
            <a:prstGeom prst="rect">
              <a:avLst/>
            </a:prstGeom>
            <a:noFill/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en-US" sz="1800" strike="noStrike" u="none">
                <a:solidFill>
                  <a:schemeClr val="lt1"/>
                </a:solidFill>
                <a:uFillTx/>
                <a:latin typeface="Bierstadt"/>
              </a:endParaRPr>
            </a:p>
          </p:txBody>
        </p:sp>
        <p:sp>
          <p:nvSpPr>
            <p:cNvPr id="474" name="Oval 256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557360" y="4599720"/>
              <a:ext cx="173880" cy="17388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en-US" sz="1800" strike="noStrike" u="none">
                <a:solidFill>
                  <a:schemeClr val="lt1"/>
                </a:solidFill>
                <a:uFillTx/>
                <a:latin typeface="Bierstadt"/>
              </a:endParaRPr>
            </a:p>
          </p:txBody>
        </p:sp>
      </p:grpSp>
      <p:grpSp>
        <p:nvGrpSpPr>
          <p:cNvPr id="475" name="Group 9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049120" y="2998800"/>
            <a:ext cx="8510040" cy="0"/>
            <a:chOff x="2049120" y="2998800"/>
            <a:chExt cx="8510040" cy="0"/>
          </a:xfrm>
        </p:grpSpPr>
        <p:cxnSp>
          <p:nvCxnSpPr>
            <p:cNvPr id="476" name="Straight Connector 95"/>
            <p:cNvCxnSpPr/>
            <p:nvPr/>
          </p:nvCxnSpPr>
          <p:spPr>
            <a:xfrm>
              <a:off x="2049120" y="2998800"/>
              <a:ext cx="615600" cy="360"/>
            </a:xfrm>
            <a:prstGeom prst="straightConnector1">
              <a:avLst/>
            </a:prstGeom>
            <a:ln>
              <a:solidFill>
                <a:srgbClr val="ffffff"/>
              </a:solidFill>
            </a:ln>
          </p:spPr>
        </p:cxnSp>
        <p:cxnSp>
          <p:nvCxnSpPr>
            <p:cNvPr id="477" name="Straight Connector 96"/>
            <p:cNvCxnSpPr/>
            <p:nvPr/>
          </p:nvCxnSpPr>
          <p:spPr>
            <a:xfrm>
              <a:off x="2845440" y="2998800"/>
              <a:ext cx="615600" cy="360"/>
            </a:xfrm>
            <a:prstGeom prst="straightConnector1">
              <a:avLst/>
            </a:prstGeom>
            <a:ln>
              <a:solidFill>
                <a:srgbClr val="ffffff"/>
              </a:solidFill>
            </a:ln>
          </p:spPr>
        </p:cxnSp>
        <p:cxnSp>
          <p:nvCxnSpPr>
            <p:cNvPr id="478" name="Straight Connector 100"/>
            <p:cNvCxnSpPr/>
            <p:nvPr/>
          </p:nvCxnSpPr>
          <p:spPr>
            <a:xfrm>
              <a:off x="3628080" y="2998800"/>
              <a:ext cx="615600" cy="360"/>
            </a:xfrm>
            <a:prstGeom prst="straightConnector1">
              <a:avLst/>
            </a:prstGeom>
            <a:ln>
              <a:solidFill>
                <a:srgbClr val="ffffff"/>
              </a:solidFill>
            </a:ln>
          </p:spPr>
        </p:cxnSp>
        <p:cxnSp>
          <p:nvCxnSpPr>
            <p:cNvPr id="479" name="Straight Connector 101"/>
            <p:cNvCxnSpPr/>
            <p:nvPr/>
          </p:nvCxnSpPr>
          <p:spPr>
            <a:xfrm>
              <a:off x="4424400" y="2998800"/>
              <a:ext cx="615600" cy="360"/>
            </a:xfrm>
            <a:prstGeom prst="straightConnector1">
              <a:avLst/>
            </a:prstGeom>
            <a:ln>
              <a:solidFill>
                <a:srgbClr val="ffffff"/>
              </a:solidFill>
            </a:ln>
          </p:spPr>
        </p:cxnSp>
        <p:cxnSp>
          <p:nvCxnSpPr>
            <p:cNvPr id="480" name="Straight Connector 102"/>
            <p:cNvCxnSpPr/>
            <p:nvPr/>
          </p:nvCxnSpPr>
          <p:spPr>
            <a:xfrm>
              <a:off x="5200200" y="2998800"/>
              <a:ext cx="615600" cy="360"/>
            </a:xfrm>
            <a:prstGeom prst="straightConnector1">
              <a:avLst/>
            </a:prstGeom>
            <a:ln>
              <a:solidFill>
                <a:srgbClr val="ffffff"/>
              </a:solidFill>
            </a:ln>
          </p:spPr>
        </p:cxnSp>
        <p:cxnSp>
          <p:nvCxnSpPr>
            <p:cNvPr id="481" name="Straight Connector 103"/>
            <p:cNvCxnSpPr/>
            <p:nvPr/>
          </p:nvCxnSpPr>
          <p:spPr>
            <a:xfrm>
              <a:off x="5996520" y="2998800"/>
              <a:ext cx="615600" cy="360"/>
            </a:xfrm>
            <a:prstGeom prst="straightConnector1">
              <a:avLst/>
            </a:prstGeom>
            <a:ln>
              <a:solidFill>
                <a:srgbClr val="ffffff"/>
              </a:solidFill>
            </a:ln>
          </p:spPr>
        </p:cxnSp>
        <p:cxnSp>
          <p:nvCxnSpPr>
            <p:cNvPr id="482" name="Straight Connector 104"/>
            <p:cNvCxnSpPr/>
            <p:nvPr/>
          </p:nvCxnSpPr>
          <p:spPr>
            <a:xfrm>
              <a:off x="6779160" y="2998800"/>
              <a:ext cx="615600" cy="360"/>
            </a:xfrm>
            <a:prstGeom prst="straightConnector1">
              <a:avLst/>
            </a:prstGeom>
            <a:ln>
              <a:solidFill>
                <a:srgbClr val="ffffff"/>
              </a:solidFill>
            </a:ln>
          </p:spPr>
        </p:cxnSp>
        <p:cxnSp>
          <p:nvCxnSpPr>
            <p:cNvPr id="483" name="Straight Connector 105"/>
            <p:cNvCxnSpPr/>
            <p:nvPr/>
          </p:nvCxnSpPr>
          <p:spPr>
            <a:xfrm>
              <a:off x="7575480" y="2998800"/>
              <a:ext cx="615600" cy="360"/>
            </a:xfrm>
            <a:prstGeom prst="straightConnector1">
              <a:avLst/>
            </a:prstGeom>
            <a:ln>
              <a:solidFill>
                <a:srgbClr val="ffffff"/>
              </a:solidFill>
            </a:ln>
          </p:spPr>
        </p:cxnSp>
        <p:cxnSp>
          <p:nvCxnSpPr>
            <p:cNvPr id="484" name="Straight Connector 106"/>
            <p:cNvCxnSpPr/>
            <p:nvPr/>
          </p:nvCxnSpPr>
          <p:spPr>
            <a:xfrm>
              <a:off x="8358120" y="2998800"/>
              <a:ext cx="615600" cy="360"/>
            </a:xfrm>
            <a:prstGeom prst="straightConnector1">
              <a:avLst/>
            </a:prstGeom>
            <a:ln>
              <a:solidFill>
                <a:srgbClr val="ffffff"/>
              </a:solidFill>
            </a:ln>
          </p:spPr>
        </p:cxnSp>
        <p:cxnSp>
          <p:nvCxnSpPr>
            <p:cNvPr id="485" name="Straight Connector 107"/>
            <p:cNvCxnSpPr/>
            <p:nvPr/>
          </p:nvCxnSpPr>
          <p:spPr>
            <a:xfrm>
              <a:off x="9154440" y="2998800"/>
              <a:ext cx="615600" cy="360"/>
            </a:xfrm>
            <a:prstGeom prst="straightConnector1">
              <a:avLst/>
            </a:prstGeom>
            <a:ln>
              <a:solidFill>
                <a:srgbClr val="ffffff"/>
              </a:solidFill>
            </a:ln>
          </p:spPr>
        </p:cxnSp>
        <p:cxnSp>
          <p:nvCxnSpPr>
            <p:cNvPr id="486" name="Straight Connector 108"/>
            <p:cNvCxnSpPr/>
            <p:nvPr/>
          </p:nvCxnSpPr>
          <p:spPr>
            <a:xfrm>
              <a:off x="9943920" y="2998800"/>
              <a:ext cx="615600" cy="360"/>
            </a:xfrm>
            <a:prstGeom prst="straightConnector1">
              <a:avLst/>
            </a:prstGeom>
            <a:ln>
              <a:solidFill>
                <a:srgbClr val="ffffff"/>
              </a:solidFill>
            </a:ln>
          </p:spPr>
        </p:cxnSp>
      </p:grpSp>
      <p:grpSp>
        <p:nvGrpSpPr>
          <p:cNvPr id="487" name="Group 10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873080" y="2903400"/>
            <a:ext cx="8858160" cy="173880"/>
            <a:chOff x="1873080" y="2903400"/>
            <a:chExt cx="8858160" cy="173880"/>
          </a:xfrm>
        </p:grpSpPr>
        <p:sp>
          <p:nvSpPr>
            <p:cNvPr id="488" name="Oval 234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873080" y="2903400"/>
              <a:ext cx="173880" cy="173880"/>
            </a:xfrm>
            <a:prstGeom prst="rect">
              <a:avLst/>
            </a:prstGeom>
            <a:noFill/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en-US" sz="1800" strike="noStrike" u="none">
                <a:solidFill>
                  <a:schemeClr val="lt1"/>
                </a:solidFill>
                <a:uFillTx/>
                <a:latin typeface="Bierstadt"/>
              </a:endParaRPr>
            </a:p>
          </p:txBody>
        </p:sp>
        <p:sp>
          <p:nvSpPr>
            <p:cNvPr id="489" name="Oval 236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2662560" y="2903400"/>
              <a:ext cx="173880" cy="17388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en-US" sz="1800" strike="noStrike" u="none">
                <a:solidFill>
                  <a:schemeClr val="lt1"/>
                </a:solidFill>
                <a:uFillTx/>
                <a:latin typeface="Bierstadt"/>
              </a:endParaRPr>
            </a:p>
          </p:txBody>
        </p:sp>
        <p:sp>
          <p:nvSpPr>
            <p:cNvPr id="490" name="Oval 238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3452040" y="2903400"/>
              <a:ext cx="173880" cy="173880"/>
            </a:xfrm>
            <a:prstGeom prst="rect">
              <a:avLst/>
            </a:prstGeom>
            <a:noFill/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en-US" sz="1800" strike="noStrike" u="none">
                <a:solidFill>
                  <a:schemeClr val="lt1"/>
                </a:solidFill>
                <a:uFillTx/>
                <a:latin typeface="Bierstadt"/>
              </a:endParaRPr>
            </a:p>
          </p:txBody>
        </p:sp>
        <p:sp>
          <p:nvSpPr>
            <p:cNvPr id="491" name="Oval 240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4241520" y="2903400"/>
              <a:ext cx="173880" cy="173880"/>
            </a:xfrm>
            <a:prstGeom prst="rect">
              <a:avLst/>
            </a:prstGeom>
            <a:noFill/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en-US" sz="1800" strike="noStrike" u="none">
                <a:solidFill>
                  <a:schemeClr val="lt1"/>
                </a:solidFill>
                <a:uFillTx/>
                <a:latin typeface="Bierstadt"/>
              </a:endParaRPr>
            </a:p>
          </p:txBody>
        </p:sp>
        <p:sp>
          <p:nvSpPr>
            <p:cNvPr id="492" name="Oval 242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5031000" y="2903400"/>
              <a:ext cx="173880" cy="17388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en-US" sz="1800" strike="noStrike" u="none">
                <a:solidFill>
                  <a:schemeClr val="lt1"/>
                </a:solidFill>
                <a:uFillTx/>
                <a:latin typeface="Bierstadt"/>
              </a:endParaRPr>
            </a:p>
          </p:txBody>
        </p:sp>
        <p:sp>
          <p:nvSpPr>
            <p:cNvPr id="493" name="Oval 244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5820480" y="2903400"/>
              <a:ext cx="173880" cy="173880"/>
            </a:xfrm>
            <a:prstGeom prst="rect">
              <a:avLst/>
            </a:prstGeom>
            <a:noFill/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en-US" sz="1800" strike="noStrike" u="none">
                <a:solidFill>
                  <a:schemeClr val="lt1"/>
                </a:solidFill>
                <a:uFillTx/>
                <a:latin typeface="Bierstadt"/>
              </a:endParaRPr>
            </a:p>
          </p:txBody>
        </p:sp>
        <p:sp>
          <p:nvSpPr>
            <p:cNvPr id="494" name="Oval 246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609960" y="2903400"/>
              <a:ext cx="173880" cy="173880"/>
            </a:xfrm>
            <a:prstGeom prst="rect">
              <a:avLst/>
            </a:prstGeom>
            <a:noFill/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en-US" sz="1800" strike="noStrike" u="none">
                <a:solidFill>
                  <a:schemeClr val="lt1"/>
                </a:solidFill>
                <a:uFillTx/>
                <a:latin typeface="Bierstadt"/>
              </a:endParaRPr>
            </a:p>
          </p:txBody>
        </p:sp>
        <p:sp>
          <p:nvSpPr>
            <p:cNvPr id="495" name="Oval 248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399440" y="2903400"/>
              <a:ext cx="173880" cy="173880"/>
            </a:xfrm>
            <a:prstGeom prst="rect">
              <a:avLst/>
            </a:prstGeom>
            <a:noFill/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en-US" sz="1800" strike="noStrike" u="none">
                <a:solidFill>
                  <a:schemeClr val="lt1"/>
                </a:solidFill>
                <a:uFillTx/>
                <a:latin typeface="Bierstadt"/>
              </a:endParaRPr>
            </a:p>
          </p:txBody>
        </p:sp>
        <p:sp>
          <p:nvSpPr>
            <p:cNvPr id="496" name="Oval 250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188920" y="2903400"/>
              <a:ext cx="173880" cy="173880"/>
            </a:xfrm>
            <a:prstGeom prst="rect">
              <a:avLst/>
            </a:prstGeom>
            <a:noFill/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en-US" sz="1800" strike="noStrike" u="none">
                <a:solidFill>
                  <a:schemeClr val="lt1"/>
                </a:solidFill>
                <a:uFillTx/>
                <a:latin typeface="Bierstadt"/>
              </a:endParaRPr>
            </a:p>
          </p:txBody>
        </p:sp>
        <p:sp>
          <p:nvSpPr>
            <p:cNvPr id="497" name="Oval 252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978400" y="2903400"/>
              <a:ext cx="173880" cy="17388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en-US" sz="1800" strike="noStrike" u="none">
                <a:solidFill>
                  <a:schemeClr val="lt1"/>
                </a:solidFill>
                <a:uFillTx/>
                <a:latin typeface="Bierstadt"/>
              </a:endParaRPr>
            </a:p>
          </p:txBody>
        </p:sp>
        <p:sp>
          <p:nvSpPr>
            <p:cNvPr id="498" name="Oval 254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9767880" y="2903400"/>
              <a:ext cx="173880" cy="173880"/>
            </a:xfrm>
            <a:prstGeom prst="rect">
              <a:avLst/>
            </a:prstGeom>
            <a:noFill/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en-US" sz="1800" strike="noStrike" u="none">
                <a:solidFill>
                  <a:schemeClr val="lt1"/>
                </a:solidFill>
                <a:uFillTx/>
                <a:latin typeface="Bierstadt"/>
              </a:endParaRPr>
            </a:p>
          </p:txBody>
        </p:sp>
        <p:sp>
          <p:nvSpPr>
            <p:cNvPr id="499" name="Oval 256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557360" y="2903400"/>
              <a:ext cx="173880" cy="173880"/>
            </a:xfrm>
            <a:prstGeom prst="rect">
              <a:avLst/>
            </a:prstGeom>
            <a:noFill/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en-US" sz="1800" strike="noStrike" u="none">
                <a:solidFill>
                  <a:schemeClr val="lt1"/>
                </a:solidFill>
                <a:uFillTx/>
                <a:latin typeface="Bierstadt"/>
              </a:endParaRPr>
            </a:p>
          </p:txBody>
        </p:sp>
      </p:grpSp>
      <p:sp>
        <p:nvSpPr>
          <p:cNvPr id="500" name="PlaceHolder 34"/>
          <p:cNvSpPr>
            <a:spLocks noGrp="1"/>
          </p:cNvSpPr>
          <p:nvPr>
            <p:ph type="ftr" idx="80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defRPr b="0" lang="en-US" sz="1000" spc="99" strike="noStrike" u="none" cap="all">
                <a:solidFill>
                  <a:schemeClr val="lt1">
                    <a:lumMod val="95000"/>
                  </a:schemeClr>
                </a:solidFill>
                <a:uFillTx/>
                <a:latin typeface="Posterama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</a:pPr>
            <a:r>
              <a:rPr b="0" lang="en-US" sz="1000" spc="99" strike="noStrike" u="none" cap="all">
                <a:solidFill>
                  <a:schemeClr val="lt1">
                    <a:lumMod val="95000"/>
                  </a:schemeClr>
                </a:solidFill>
                <a:uFillTx/>
                <a:latin typeface="Posterama"/>
              </a:rPr>
              <a:t>PITCH DECK</a:t>
            </a:r>
            <a:endParaRPr b="0" lang="en-ZM" sz="10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501" name="PlaceHolder 35"/>
          <p:cNvSpPr>
            <a:spLocks noGrp="1"/>
          </p:cNvSpPr>
          <p:nvPr>
            <p:ph type="sldNum" idx="81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000" spc="99" strike="noStrike" u="none" cap="all">
                <a:solidFill>
                  <a:schemeClr val="lt1">
                    <a:lumMod val="95000"/>
                  </a:schemeClr>
                </a:solidFill>
                <a:uFillTx/>
                <a:latin typeface="Posteram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048459EC-7538-4907-B033-5E2E2055E85D}" type="slidenum">
              <a:rPr b="0" lang="en-US" sz="1000" spc="99" strike="noStrike" u="none" cap="all">
                <a:solidFill>
                  <a:schemeClr val="lt1">
                    <a:lumMod val="95000"/>
                  </a:schemeClr>
                </a:solidFill>
                <a:uFillTx/>
                <a:latin typeface="Posterama"/>
              </a:rPr>
              <a:t>&lt;number&gt;</a:t>
            </a:fld>
            <a:endParaRPr b="0" lang="en-ZM" sz="10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PlaceHolder 1"/>
          <p:cNvSpPr>
            <a:spLocks noGrp="1"/>
          </p:cNvSpPr>
          <p:nvPr>
            <p:ph type="title"/>
          </p:nvPr>
        </p:nvSpPr>
        <p:spPr>
          <a:xfrm>
            <a:off x="793800" y="716040"/>
            <a:ext cx="4864320" cy="365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80000"/>
              </a:lnSpc>
              <a:buNone/>
            </a:pPr>
            <a:r>
              <a:rPr b="0" lang="en-US" sz="2800" spc="400" strike="noStrike" u="none" cap="all">
                <a:solidFill>
                  <a:srgbClr val="000000"/>
                </a:solidFill>
                <a:uFillTx/>
                <a:latin typeface="Posterama Bold"/>
              </a:rPr>
              <a:t>Financials</a:t>
            </a:r>
            <a:endParaRPr b="0" lang="en-US" sz="2800" strike="noStrike" u="none">
              <a:solidFill>
                <a:schemeClr val="dk1"/>
              </a:solidFill>
              <a:uFillTx/>
              <a:latin typeface="Bierstadt"/>
            </a:endParaRPr>
          </a:p>
        </p:txBody>
      </p:sp>
      <p:graphicFrame>
        <p:nvGraphicFramePr>
          <p:cNvPr id="503" name="Content Placeholder 41"/>
          <p:cNvGraphicFramePr/>
          <p:nvPr/>
        </p:nvGraphicFramePr>
        <p:xfrm>
          <a:off x="793800" y="1238400"/>
          <a:ext cx="5418000" cy="4916160"/>
        </p:xfrm>
        <a:graphic>
          <a:graphicData uri="http://schemas.openxmlformats.org/drawingml/2006/table">
            <a:tbl>
              <a:tblPr/>
              <a:tblGrid>
                <a:gridCol w="1789200"/>
                <a:gridCol w="1013400"/>
                <a:gridCol w="1015920"/>
                <a:gridCol w="1086840"/>
                <a:gridCol w="511920"/>
              </a:tblGrid>
              <a:tr h="401040">
                <a:tc>
                  <a:txBody>
                    <a:bodyPr anchor="ctr">
                      <a:noAutofit/>
                    </a:bodyPr>
                    <a:p>
                      <a:endParaRPr b="1" lang="en-US" sz="1200" spc="400" strike="noStrike" u="none" cap="all">
                        <a:solidFill>
                          <a:schemeClr val="lt1"/>
                        </a:solidFill>
                        <a:uFillTx/>
                        <a:latin typeface="Posterama Bold"/>
                      </a:endParaRPr>
                    </a:p>
                  </a:txBody>
                  <a:tcPr anchor="ctr" marL="91440" marR="91440">
                    <a:lnL w="12240">
                      <a:solidFill>
                        <a:srgbClr val="15c7c7"/>
                      </a:solidFill>
                      <a:prstDash val="solid"/>
                    </a:lnL>
                    <a:lnR w="12240">
                      <a:solidFill>
                        <a:srgbClr val="15c7c7"/>
                      </a:solidFill>
                      <a:prstDash val="solid"/>
                    </a:lnR>
                    <a:lnT w="12240">
                      <a:solidFill>
                        <a:srgbClr val="15c7c7"/>
                      </a:solidFill>
                      <a:prstDash val="solid"/>
                    </a:lnT>
                    <a:lnB w="25200">
                      <a:solidFill>
                        <a:srgbClr val="15c7c7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r" defTabSz="914400">
                        <a:lnSpc>
                          <a:spcPct val="100000"/>
                        </a:lnSpc>
                      </a:pPr>
                      <a:r>
                        <a:rPr b="1" lang="en-US" sz="1200" spc="201" strike="noStrike" u="none" cap="all">
                          <a:solidFill>
                            <a:schemeClr val="lt1"/>
                          </a:solidFill>
                          <a:uFillTx/>
                          <a:latin typeface="Bierstadt"/>
                        </a:rPr>
                        <a:t>Year 1</a:t>
                      </a:r>
                      <a:endParaRPr b="0" lang="en-ZM" sz="12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15c7c7"/>
                      </a:solidFill>
                      <a:prstDash val="solid"/>
                    </a:lnL>
                    <a:lnR w="12240">
                      <a:solidFill>
                        <a:srgbClr val="15c7c7"/>
                      </a:solidFill>
                      <a:prstDash val="solid"/>
                    </a:lnR>
                    <a:lnT w="12240">
                      <a:solidFill>
                        <a:srgbClr val="15c7c7"/>
                      </a:solidFill>
                      <a:prstDash val="solid"/>
                    </a:lnT>
                    <a:lnB w="25200">
                      <a:solidFill>
                        <a:srgbClr val="15c7c7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r" defTabSz="914400">
                        <a:lnSpc>
                          <a:spcPct val="100000"/>
                        </a:lnSpc>
                      </a:pPr>
                      <a:r>
                        <a:rPr b="1" lang="en-US" sz="1200" spc="201" strike="noStrike" u="none" cap="all">
                          <a:solidFill>
                            <a:schemeClr val="lt1"/>
                          </a:solidFill>
                          <a:uFillTx/>
                          <a:latin typeface="Bierstadt"/>
                        </a:rPr>
                        <a:t>Year 2</a:t>
                      </a:r>
                      <a:endParaRPr b="0" lang="en-ZM" sz="12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15c7c7"/>
                      </a:solidFill>
                      <a:prstDash val="solid"/>
                    </a:lnL>
                    <a:lnR w="12240">
                      <a:solidFill>
                        <a:srgbClr val="15c7c7"/>
                      </a:solidFill>
                      <a:prstDash val="solid"/>
                    </a:lnR>
                    <a:lnT w="12240">
                      <a:solidFill>
                        <a:srgbClr val="15c7c7"/>
                      </a:solidFill>
                      <a:prstDash val="solid"/>
                    </a:lnT>
                    <a:lnB w="25200">
                      <a:solidFill>
                        <a:srgbClr val="15c7c7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r" defTabSz="914400">
                        <a:lnSpc>
                          <a:spcPct val="100000"/>
                        </a:lnSpc>
                      </a:pPr>
                      <a:r>
                        <a:rPr b="1" lang="en-US" sz="1200" spc="201" strike="noStrike" u="none" cap="all">
                          <a:solidFill>
                            <a:schemeClr val="lt1"/>
                          </a:solidFill>
                          <a:uFillTx/>
                          <a:latin typeface="Bierstadt"/>
                        </a:rPr>
                        <a:t>year 3</a:t>
                      </a:r>
                      <a:endParaRPr b="0" lang="en-ZM" sz="12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15c7c7"/>
                      </a:solidFill>
                      <a:prstDash val="solid"/>
                    </a:lnL>
                    <a:lnR w="12240">
                      <a:solidFill>
                        <a:srgbClr val="15c7c7"/>
                      </a:solidFill>
                      <a:prstDash val="solid"/>
                    </a:lnR>
                    <a:lnT w="12240">
                      <a:solidFill>
                        <a:srgbClr val="15c7c7"/>
                      </a:solidFill>
                      <a:prstDash val="solid"/>
                    </a:lnT>
                    <a:lnB w="25200">
                      <a:solidFill>
                        <a:srgbClr val="15c7c7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anchor="ctr">
                      <a:noAutofit/>
                    </a:bodyPr>
                    <a:p>
                      <a:endParaRPr b="0" lang="en-US" sz="1200" spc="400" strike="noStrike" u="none" cap="all">
                        <a:solidFill>
                          <a:schemeClr val="lt1"/>
                        </a:solidFill>
                        <a:uFillTx/>
                        <a:latin typeface="Posterama Bold"/>
                      </a:endParaRPr>
                    </a:p>
                  </a:txBody>
                  <a:tcPr anchor="ctr" marL="91440" marR="91440">
                    <a:lnL w="12240">
                      <a:solidFill>
                        <a:srgbClr val="15c7c7"/>
                      </a:solidFill>
                      <a:prstDash val="solid"/>
                    </a:lnL>
                    <a:lnR w="12240">
                      <a:solidFill>
                        <a:srgbClr val="15c7c7"/>
                      </a:solidFill>
                      <a:prstDash val="solid"/>
                    </a:lnR>
                    <a:lnT w="12240">
                      <a:solidFill>
                        <a:srgbClr val="15c7c7"/>
                      </a:solidFill>
                      <a:prstDash val="solid"/>
                    </a:lnT>
                    <a:lnB w="25200">
                      <a:solidFill>
                        <a:srgbClr val="15c7c7"/>
                      </a:solidFill>
                      <a:prstDash val="solid"/>
                    </a:lnB>
                    <a:noFill/>
                  </a:tcPr>
                </a:tc>
              </a:tr>
              <a:tr h="345240">
                <a:tc>
                  <a:txBody>
                    <a:bodyPr anchor="ctr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200" strike="noStrike" u="none">
                          <a:solidFill>
                            <a:schemeClr val="lt1"/>
                          </a:solidFill>
                          <a:uFillTx/>
                          <a:latin typeface="Bierstadt"/>
                        </a:rPr>
                        <a:t>Detailers​</a:t>
                      </a:r>
                      <a:endParaRPr b="0" lang="en-ZM" sz="1200" strike="noStrike" u="none">
                        <a:solidFill>
                          <a:srgbClr val="ffffff"/>
                        </a:solidFill>
                        <a:uFillTx/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15c7c7"/>
                      </a:solidFill>
                      <a:prstDash val="solid"/>
                    </a:lnL>
                    <a:lnR w="12240">
                      <a:solidFill>
                        <a:srgbClr val="15c7c7"/>
                      </a:solidFill>
                      <a:prstDash val="solid"/>
                    </a:lnR>
                    <a:lnT w="12240">
                      <a:solidFill>
                        <a:srgbClr val="15c7c7"/>
                      </a:solidFill>
                      <a:prstDash val="solid"/>
                    </a:lnT>
                    <a:lnB w="12240">
                      <a:solidFill>
                        <a:srgbClr val="15c7c7"/>
                      </a:solidFill>
                      <a:prstDash val="solid"/>
                    </a:lnB>
                    <a:solidFill>
                      <a:schemeClr val="accent5">
                        <a:alpha val="20000"/>
                      </a:schemeClr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r" defTabSz="914400">
                        <a:lnSpc>
                          <a:spcPct val="100000"/>
                        </a:lnSpc>
                      </a:pPr>
                      <a:r>
                        <a:rPr b="0" lang="en-US" sz="1200" strike="noStrike" u="none">
                          <a:solidFill>
                            <a:schemeClr val="lt1"/>
                          </a:solidFill>
                          <a:uFillTx/>
                          <a:latin typeface="Bierstadt"/>
                        </a:rPr>
                        <a:t>5,000​</a:t>
                      </a:r>
                      <a:endParaRPr b="0" lang="en-ZM" sz="1200" strike="noStrike" u="none">
                        <a:solidFill>
                          <a:srgbClr val="ffffff"/>
                        </a:solidFill>
                        <a:uFillTx/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15c7c7"/>
                      </a:solidFill>
                      <a:prstDash val="solid"/>
                    </a:lnL>
                    <a:lnR w="12240">
                      <a:solidFill>
                        <a:srgbClr val="15c7c7"/>
                      </a:solidFill>
                      <a:prstDash val="solid"/>
                    </a:lnR>
                    <a:lnT w="12240">
                      <a:solidFill>
                        <a:srgbClr val="15c7c7"/>
                      </a:solidFill>
                      <a:prstDash val="solid"/>
                    </a:lnT>
                    <a:lnB w="12240">
                      <a:solidFill>
                        <a:srgbClr val="15c7c7"/>
                      </a:solidFill>
                      <a:prstDash val="solid"/>
                    </a:lnB>
                    <a:solidFill>
                      <a:schemeClr val="accent5">
                        <a:alpha val="20000"/>
                      </a:schemeClr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r" defTabSz="914400">
                        <a:lnSpc>
                          <a:spcPct val="100000"/>
                        </a:lnSpc>
                      </a:pPr>
                      <a:r>
                        <a:rPr b="0" lang="en-US" sz="1200" strike="noStrike" u="none">
                          <a:solidFill>
                            <a:schemeClr val="lt1"/>
                          </a:solidFill>
                          <a:uFillTx/>
                          <a:latin typeface="Bierstadt"/>
                        </a:rPr>
                        <a:t>40,000​</a:t>
                      </a:r>
                      <a:endParaRPr b="0" lang="en-ZM" sz="1200" strike="noStrike" u="none">
                        <a:solidFill>
                          <a:srgbClr val="ffffff"/>
                        </a:solidFill>
                        <a:uFillTx/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15c7c7"/>
                      </a:solidFill>
                      <a:prstDash val="solid"/>
                    </a:lnL>
                    <a:lnR w="12240">
                      <a:solidFill>
                        <a:srgbClr val="15c7c7"/>
                      </a:solidFill>
                      <a:prstDash val="solid"/>
                    </a:lnR>
                    <a:lnT w="12240">
                      <a:solidFill>
                        <a:srgbClr val="15c7c7"/>
                      </a:solidFill>
                      <a:prstDash val="solid"/>
                    </a:lnT>
                    <a:lnB w="12240">
                      <a:solidFill>
                        <a:srgbClr val="15c7c7"/>
                      </a:solidFill>
                      <a:prstDash val="solid"/>
                    </a:lnB>
                    <a:solidFill>
                      <a:schemeClr val="accent5">
                        <a:alpha val="20000"/>
                      </a:schemeClr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r" defTabSz="914400">
                        <a:lnSpc>
                          <a:spcPct val="100000"/>
                        </a:lnSpc>
                      </a:pPr>
                      <a:r>
                        <a:rPr b="0" lang="en-US" sz="1200" strike="noStrike" u="none">
                          <a:solidFill>
                            <a:schemeClr val="lt1"/>
                          </a:solidFill>
                          <a:uFillTx/>
                          <a:latin typeface="Bierstadt"/>
                        </a:rPr>
                        <a:t>160,000​</a:t>
                      </a:r>
                      <a:endParaRPr b="0" lang="en-ZM" sz="1200" strike="noStrike" u="none">
                        <a:solidFill>
                          <a:srgbClr val="ffffff"/>
                        </a:solidFill>
                        <a:uFillTx/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15c7c7"/>
                      </a:solidFill>
                      <a:prstDash val="solid"/>
                    </a:lnL>
                    <a:lnR w="12240">
                      <a:solidFill>
                        <a:srgbClr val="15c7c7"/>
                      </a:solidFill>
                      <a:prstDash val="solid"/>
                    </a:lnR>
                    <a:lnT w="12240">
                      <a:solidFill>
                        <a:srgbClr val="15c7c7"/>
                      </a:solidFill>
                      <a:prstDash val="solid"/>
                    </a:lnT>
                    <a:lnB w="12240">
                      <a:solidFill>
                        <a:srgbClr val="15c7c7"/>
                      </a:solidFill>
                      <a:prstDash val="solid"/>
                    </a:lnB>
                    <a:solidFill>
                      <a:schemeClr val="accent5">
                        <a:alpha val="20000"/>
                      </a:schemeClr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r" defTabSz="914400">
                        <a:lnSpc>
                          <a:spcPct val="100000"/>
                        </a:lnSpc>
                      </a:pPr>
                      <a:r>
                        <a:rPr b="0" lang="en-US" sz="1200" strike="noStrike" u="none">
                          <a:solidFill>
                            <a:schemeClr val="lt1"/>
                          </a:solidFill>
                          <a:uFillTx/>
                          <a:latin typeface="Bierstadt"/>
                        </a:rPr>
                        <a:t>​</a:t>
                      </a:r>
                      <a:endParaRPr b="0" lang="en-ZM" sz="1200" strike="noStrike" u="none">
                        <a:solidFill>
                          <a:srgbClr val="ffffff"/>
                        </a:solidFill>
                        <a:uFillTx/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15c7c7"/>
                      </a:solidFill>
                      <a:prstDash val="solid"/>
                    </a:lnL>
                    <a:lnR w="12240">
                      <a:solidFill>
                        <a:srgbClr val="15c7c7"/>
                      </a:solidFill>
                      <a:prstDash val="solid"/>
                    </a:lnR>
                    <a:lnT w="12240">
                      <a:solidFill>
                        <a:srgbClr val="15c7c7"/>
                      </a:solidFill>
                      <a:prstDash val="solid"/>
                    </a:lnT>
                    <a:lnB w="12240">
                      <a:solidFill>
                        <a:srgbClr val="15c7c7"/>
                      </a:solidFill>
                      <a:prstDash val="solid"/>
                    </a:lnB>
                    <a:solidFill>
                      <a:schemeClr val="accent5">
                        <a:alpha val="20000"/>
                      </a:schemeClr>
                    </a:solidFill>
                  </a:tcPr>
                </a:tc>
              </a:tr>
              <a:tr h="347400">
                <a:tc>
                  <a:txBody>
                    <a:bodyPr anchor="ctr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200" strike="noStrike" u="none">
                          <a:solidFill>
                            <a:schemeClr val="lt1"/>
                          </a:solidFill>
                          <a:uFillTx/>
                          <a:latin typeface="Bierstadt"/>
                        </a:rPr>
                        <a:t>Users​</a:t>
                      </a:r>
                      <a:endParaRPr b="0" lang="en-ZM" sz="12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15c7c7"/>
                      </a:solidFill>
                      <a:prstDash val="solid"/>
                    </a:lnL>
                    <a:lnR w="12240">
                      <a:solidFill>
                        <a:srgbClr val="15c7c7"/>
                      </a:solidFill>
                      <a:prstDash val="solid"/>
                    </a:lnR>
                    <a:lnT w="12240">
                      <a:solidFill>
                        <a:srgbClr val="15c7c7"/>
                      </a:solidFill>
                      <a:prstDash val="solid"/>
                    </a:lnT>
                    <a:lnB w="12240">
                      <a:solidFill>
                        <a:srgbClr val="15c7c7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r" defTabSz="914400">
                        <a:lnSpc>
                          <a:spcPct val="100000"/>
                        </a:lnSpc>
                      </a:pPr>
                      <a:r>
                        <a:rPr b="0" lang="en-US" sz="1200" strike="noStrike" u="none">
                          <a:solidFill>
                            <a:schemeClr val="lt1"/>
                          </a:solidFill>
                          <a:uFillTx/>
                          <a:latin typeface="Bierstadt"/>
                        </a:rPr>
                        <a:t>50,000​</a:t>
                      </a:r>
                      <a:endParaRPr b="0" lang="en-ZM" sz="12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15c7c7"/>
                      </a:solidFill>
                      <a:prstDash val="solid"/>
                    </a:lnL>
                    <a:lnR w="12240">
                      <a:solidFill>
                        <a:srgbClr val="15c7c7"/>
                      </a:solidFill>
                      <a:prstDash val="solid"/>
                    </a:lnR>
                    <a:lnT w="12240">
                      <a:solidFill>
                        <a:srgbClr val="15c7c7"/>
                      </a:solidFill>
                      <a:prstDash val="solid"/>
                    </a:lnT>
                    <a:lnB w="12240">
                      <a:solidFill>
                        <a:srgbClr val="15c7c7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r" defTabSz="914400">
                        <a:lnSpc>
                          <a:spcPct val="100000"/>
                        </a:lnSpc>
                      </a:pPr>
                      <a:r>
                        <a:rPr b="0" lang="en-US" sz="1200" strike="noStrike" u="none">
                          <a:solidFill>
                            <a:schemeClr val="lt1"/>
                          </a:solidFill>
                          <a:uFillTx/>
                          <a:latin typeface="Bierstadt"/>
                        </a:rPr>
                        <a:t>400,000​</a:t>
                      </a:r>
                      <a:endParaRPr b="0" lang="en-ZM" sz="12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15c7c7"/>
                      </a:solidFill>
                      <a:prstDash val="solid"/>
                    </a:lnL>
                    <a:lnR w="12240">
                      <a:solidFill>
                        <a:srgbClr val="15c7c7"/>
                      </a:solidFill>
                      <a:prstDash val="solid"/>
                    </a:lnR>
                    <a:lnT w="12240">
                      <a:solidFill>
                        <a:srgbClr val="15c7c7"/>
                      </a:solidFill>
                      <a:prstDash val="solid"/>
                    </a:lnT>
                    <a:lnB w="12240">
                      <a:solidFill>
                        <a:srgbClr val="15c7c7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r" defTabSz="914400">
                        <a:lnSpc>
                          <a:spcPct val="100000"/>
                        </a:lnSpc>
                      </a:pPr>
                      <a:r>
                        <a:rPr b="0" lang="en-US" sz="1200" strike="noStrike" u="none">
                          <a:solidFill>
                            <a:schemeClr val="lt1"/>
                          </a:solidFill>
                          <a:uFillTx/>
                          <a:latin typeface="Bierstadt"/>
                        </a:rPr>
                        <a:t>1,600,000​</a:t>
                      </a:r>
                      <a:endParaRPr b="0" lang="en-ZM" sz="12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15c7c7"/>
                      </a:solidFill>
                      <a:prstDash val="solid"/>
                    </a:lnL>
                    <a:lnR w="12240">
                      <a:solidFill>
                        <a:srgbClr val="15c7c7"/>
                      </a:solidFill>
                      <a:prstDash val="solid"/>
                    </a:lnR>
                    <a:lnT w="12240">
                      <a:solidFill>
                        <a:srgbClr val="15c7c7"/>
                      </a:solidFill>
                      <a:prstDash val="solid"/>
                    </a:lnT>
                    <a:lnB w="12240">
                      <a:solidFill>
                        <a:srgbClr val="15c7c7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r" defTabSz="914400">
                        <a:lnSpc>
                          <a:spcPct val="100000"/>
                        </a:lnSpc>
                      </a:pPr>
                      <a:r>
                        <a:rPr b="0" lang="en-US" sz="1200" strike="noStrike" u="none">
                          <a:solidFill>
                            <a:schemeClr val="lt1"/>
                          </a:solidFill>
                          <a:uFillTx/>
                          <a:latin typeface="Bierstadt"/>
                        </a:rPr>
                        <a:t>​</a:t>
                      </a:r>
                      <a:endParaRPr b="0" lang="en-ZM" sz="12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15c7c7"/>
                      </a:solidFill>
                      <a:prstDash val="solid"/>
                    </a:lnL>
                    <a:lnR w="12240">
                      <a:solidFill>
                        <a:srgbClr val="15c7c7"/>
                      </a:solidFill>
                      <a:prstDash val="solid"/>
                    </a:lnR>
                    <a:lnT w="12240">
                      <a:solidFill>
                        <a:srgbClr val="15c7c7"/>
                      </a:solidFill>
                      <a:prstDash val="solid"/>
                    </a:lnT>
                    <a:lnB w="12240">
                      <a:solidFill>
                        <a:srgbClr val="15c7c7"/>
                      </a:solidFill>
                      <a:prstDash val="solid"/>
                    </a:lnB>
                    <a:noFill/>
                  </a:tcPr>
                </a:tc>
              </a:tr>
              <a:tr h="347400">
                <a:tc>
                  <a:txBody>
                    <a:bodyPr anchor="ctr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200" strike="noStrike" u="none">
                          <a:solidFill>
                            <a:schemeClr val="lt1"/>
                          </a:solidFill>
                          <a:uFillTx/>
                          <a:latin typeface="Bierstadt"/>
                        </a:rPr>
                        <a:t>Sales​</a:t>
                      </a:r>
                      <a:endParaRPr b="0" lang="en-ZM" sz="1200" strike="noStrike" u="none">
                        <a:solidFill>
                          <a:srgbClr val="ffffff"/>
                        </a:solidFill>
                        <a:uFillTx/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15c7c7"/>
                      </a:solidFill>
                      <a:prstDash val="solid"/>
                    </a:lnL>
                    <a:lnR w="12240">
                      <a:solidFill>
                        <a:srgbClr val="15c7c7"/>
                      </a:solidFill>
                      <a:prstDash val="solid"/>
                    </a:lnR>
                    <a:lnT w="12240">
                      <a:solidFill>
                        <a:srgbClr val="15c7c7"/>
                      </a:solidFill>
                      <a:prstDash val="solid"/>
                    </a:lnT>
                    <a:lnB w="12240">
                      <a:solidFill>
                        <a:srgbClr val="15c7c7"/>
                      </a:solidFill>
                      <a:prstDash val="solid"/>
                    </a:lnB>
                    <a:solidFill>
                      <a:schemeClr val="accent5">
                        <a:alpha val="20000"/>
                      </a:schemeClr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r" defTabSz="914400">
                        <a:lnSpc>
                          <a:spcPct val="100000"/>
                        </a:lnSpc>
                      </a:pPr>
                      <a:r>
                        <a:rPr b="0" lang="en-US" sz="1200" strike="noStrike" u="none">
                          <a:solidFill>
                            <a:schemeClr val="lt1"/>
                          </a:solidFill>
                          <a:uFillTx/>
                          <a:latin typeface="Bierstadt"/>
                        </a:rPr>
                        <a:t>500,000​</a:t>
                      </a:r>
                      <a:endParaRPr b="0" lang="en-ZM" sz="1200" strike="noStrike" u="none">
                        <a:solidFill>
                          <a:srgbClr val="ffffff"/>
                        </a:solidFill>
                        <a:uFillTx/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15c7c7"/>
                      </a:solidFill>
                      <a:prstDash val="solid"/>
                    </a:lnL>
                    <a:lnR w="12240">
                      <a:solidFill>
                        <a:srgbClr val="15c7c7"/>
                      </a:solidFill>
                      <a:prstDash val="solid"/>
                    </a:lnR>
                    <a:lnT w="12240">
                      <a:solidFill>
                        <a:srgbClr val="15c7c7"/>
                      </a:solidFill>
                      <a:prstDash val="solid"/>
                    </a:lnT>
                    <a:lnB w="12240">
                      <a:solidFill>
                        <a:srgbClr val="15c7c7"/>
                      </a:solidFill>
                      <a:prstDash val="solid"/>
                    </a:lnB>
                    <a:solidFill>
                      <a:schemeClr val="accent5">
                        <a:alpha val="20000"/>
                      </a:schemeClr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r" defTabSz="914400">
                        <a:lnSpc>
                          <a:spcPct val="100000"/>
                        </a:lnSpc>
                      </a:pPr>
                      <a:r>
                        <a:rPr b="0" lang="en-US" sz="1200" strike="noStrike" u="none">
                          <a:solidFill>
                            <a:schemeClr val="lt1"/>
                          </a:solidFill>
                          <a:uFillTx/>
                          <a:latin typeface="Bierstadt"/>
                        </a:rPr>
                        <a:t>4,000,000​</a:t>
                      </a:r>
                      <a:endParaRPr b="0" lang="en-ZM" sz="1200" strike="noStrike" u="none">
                        <a:solidFill>
                          <a:srgbClr val="ffffff"/>
                        </a:solidFill>
                        <a:uFillTx/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15c7c7"/>
                      </a:solidFill>
                      <a:prstDash val="solid"/>
                    </a:lnL>
                    <a:lnR w="12240">
                      <a:solidFill>
                        <a:srgbClr val="15c7c7"/>
                      </a:solidFill>
                      <a:prstDash val="solid"/>
                    </a:lnR>
                    <a:lnT w="12240">
                      <a:solidFill>
                        <a:srgbClr val="15c7c7"/>
                      </a:solidFill>
                      <a:prstDash val="solid"/>
                    </a:lnT>
                    <a:lnB w="12240">
                      <a:solidFill>
                        <a:srgbClr val="15c7c7"/>
                      </a:solidFill>
                      <a:prstDash val="solid"/>
                    </a:lnB>
                    <a:solidFill>
                      <a:schemeClr val="accent5">
                        <a:alpha val="20000"/>
                      </a:schemeClr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r" defTabSz="914400">
                        <a:lnSpc>
                          <a:spcPct val="100000"/>
                        </a:lnSpc>
                      </a:pPr>
                      <a:r>
                        <a:rPr b="0" lang="en-US" sz="1200" strike="noStrike" u="none">
                          <a:solidFill>
                            <a:schemeClr val="lt1"/>
                          </a:solidFill>
                          <a:uFillTx/>
                          <a:latin typeface="Bierstadt"/>
                        </a:rPr>
                        <a:t>16,000,000​</a:t>
                      </a:r>
                      <a:endParaRPr b="0" lang="en-ZM" sz="1200" strike="noStrike" u="none">
                        <a:solidFill>
                          <a:srgbClr val="ffffff"/>
                        </a:solidFill>
                        <a:uFillTx/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15c7c7"/>
                      </a:solidFill>
                      <a:prstDash val="solid"/>
                    </a:lnL>
                    <a:lnR w="12240">
                      <a:solidFill>
                        <a:srgbClr val="15c7c7"/>
                      </a:solidFill>
                      <a:prstDash val="solid"/>
                    </a:lnR>
                    <a:lnT w="12240">
                      <a:solidFill>
                        <a:srgbClr val="15c7c7"/>
                      </a:solidFill>
                      <a:prstDash val="solid"/>
                    </a:lnT>
                    <a:lnB w="12240">
                      <a:solidFill>
                        <a:srgbClr val="15c7c7"/>
                      </a:solidFill>
                      <a:prstDash val="solid"/>
                    </a:lnB>
                    <a:solidFill>
                      <a:schemeClr val="accent5">
                        <a:alpha val="20000"/>
                      </a:schemeClr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r" defTabSz="914400">
                        <a:lnSpc>
                          <a:spcPct val="100000"/>
                        </a:lnSpc>
                      </a:pPr>
                      <a:r>
                        <a:rPr b="0" lang="en-US" sz="1200" strike="noStrike" u="none">
                          <a:solidFill>
                            <a:schemeClr val="lt1"/>
                          </a:solidFill>
                          <a:uFillTx/>
                          <a:latin typeface="Bierstadt"/>
                        </a:rPr>
                        <a:t>​</a:t>
                      </a:r>
                      <a:endParaRPr b="0" lang="en-ZM" sz="1200" strike="noStrike" u="none">
                        <a:solidFill>
                          <a:srgbClr val="ffffff"/>
                        </a:solidFill>
                        <a:uFillTx/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15c7c7"/>
                      </a:solidFill>
                      <a:prstDash val="solid"/>
                    </a:lnL>
                    <a:lnR w="12240">
                      <a:solidFill>
                        <a:srgbClr val="15c7c7"/>
                      </a:solidFill>
                      <a:prstDash val="solid"/>
                    </a:lnR>
                    <a:lnT w="12240">
                      <a:solidFill>
                        <a:srgbClr val="15c7c7"/>
                      </a:solidFill>
                      <a:prstDash val="solid"/>
                    </a:lnT>
                    <a:lnB w="12240">
                      <a:solidFill>
                        <a:srgbClr val="15c7c7"/>
                      </a:solidFill>
                      <a:prstDash val="solid"/>
                    </a:lnB>
                    <a:solidFill>
                      <a:schemeClr val="accent5">
                        <a:alpha val="20000"/>
                      </a:schemeClr>
                    </a:solidFill>
                  </a:tcPr>
                </a:tc>
              </a:tr>
              <a:tr h="347400">
                <a:tc>
                  <a:txBody>
                    <a:bodyPr anchor="ctr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200" strike="noStrike" u="none">
                          <a:solidFill>
                            <a:schemeClr val="lt1"/>
                          </a:solidFill>
                          <a:uFillTx/>
                          <a:latin typeface="Bierstadt"/>
                        </a:rPr>
                        <a:t>Average Price per Sale​</a:t>
                      </a:r>
                      <a:endParaRPr b="0" lang="en-ZM" sz="12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15c7c7"/>
                      </a:solidFill>
                      <a:prstDash val="solid"/>
                    </a:lnL>
                    <a:lnR w="12240">
                      <a:solidFill>
                        <a:srgbClr val="15c7c7"/>
                      </a:solidFill>
                      <a:prstDash val="solid"/>
                    </a:lnR>
                    <a:lnT w="12240">
                      <a:solidFill>
                        <a:srgbClr val="15c7c7"/>
                      </a:solidFill>
                      <a:prstDash val="solid"/>
                    </a:lnT>
                    <a:lnB w="12240">
                      <a:solidFill>
                        <a:srgbClr val="15c7c7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r" defTabSz="914400">
                        <a:lnSpc>
                          <a:spcPct val="100000"/>
                        </a:lnSpc>
                      </a:pPr>
                      <a:r>
                        <a:rPr b="0" lang="en-US" sz="1200" strike="noStrike" u="none">
                          <a:solidFill>
                            <a:schemeClr val="lt1"/>
                          </a:solidFill>
                          <a:uFillTx/>
                          <a:latin typeface="Bierstadt"/>
                        </a:rPr>
                        <a:t>75​</a:t>
                      </a:r>
                      <a:endParaRPr b="0" lang="en-ZM" sz="12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15c7c7"/>
                      </a:solidFill>
                      <a:prstDash val="solid"/>
                    </a:lnL>
                    <a:lnR w="12240">
                      <a:solidFill>
                        <a:srgbClr val="15c7c7"/>
                      </a:solidFill>
                      <a:prstDash val="solid"/>
                    </a:lnR>
                    <a:lnT w="12240">
                      <a:solidFill>
                        <a:srgbClr val="15c7c7"/>
                      </a:solidFill>
                      <a:prstDash val="solid"/>
                    </a:lnT>
                    <a:lnB w="12240">
                      <a:solidFill>
                        <a:srgbClr val="15c7c7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r" defTabSz="914400">
                        <a:lnSpc>
                          <a:spcPct val="100000"/>
                        </a:lnSpc>
                      </a:pPr>
                      <a:r>
                        <a:rPr b="0" lang="en-US" sz="1200" strike="noStrike" u="none">
                          <a:solidFill>
                            <a:schemeClr val="lt1"/>
                          </a:solidFill>
                          <a:uFillTx/>
                          <a:latin typeface="Bierstadt"/>
                        </a:rPr>
                        <a:t>80​</a:t>
                      </a:r>
                      <a:endParaRPr b="0" lang="en-ZM" sz="12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15c7c7"/>
                      </a:solidFill>
                      <a:prstDash val="solid"/>
                    </a:lnL>
                    <a:lnR w="12240">
                      <a:solidFill>
                        <a:srgbClr val="15c7c7"/>
                      </a:solidFill>
                      <a:prstDash val="solid"/>
                    </a:lnR>
                    <a:lnT w="12240">
                      <a:solidFill>
                        <a:srgbClr val="15c7c7"/>
                      </a:solidFill>
                      <a:prstDash val="solid"/>
                    </a:lnT>
                    <a:lnB w="12240">
                      <a:solidFill>
                        <a:srgbClr val="15c7c7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r" defTabSz="914400">
                        <a:lnSpc>
                          <a:spcPct val="100000"/>
                        </a:lnSpc>
                      </a:pPr>
                      <a:r>
                        <a:rPr b="0" lang="en-US" sz="1200" strike="noStrike" u="none">
                          <a:solidFill>
                            <a:schemeClr val="lt1"/>
                          </a:solidFill>
                          <a:uFillTx/>
                          <a:latin typeface="Bierstadt"/>
                        </a:rPr>
                        <a:t>90​</a:t>
                      </a:r>
                      <a:endParaRPr b="0" lang="en-ZM" sz="12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15c7c7"/>
                      </a:solidFill>
                      <a:prstDash val="solid"/>
                    </a:lnL>
                    <a:lnR w="12240">
                      <a:solidFill>
                        <a:srgbClr val="15c7c7"/>
                      </a:solidFill>
                      <a:prstDash val="solid"/>
                    </a:lnR>
                    <a:lnT w="12240">
                      <a:solidFill>
                        <a:srgbClr val="15c7c7"/>
                      </a:solidFill>
                      <a:prstDash val="solid"/>
                    </a:lnT>
                    <a:lnB w="12240">
                      <a:solidFill>
                        <a:srgbClr val="15c7c7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r" defTabSz="914400">
                        <a:lnSpc>
                          <a:spcPct val="100000"/>
                        </a:lnSpc>
                      </a:pPr>
                      <a:r>
                        <a:rPr b="0" lang="en-US" sz="1200" strike="noStrike" u="none">
                          <a:solidFill>
                            <a:schemeClr val="lt1"/>
                          </a:solidFill>
                          <a:uFillTx/>
                          <a:latin typeface="Bierstadt"/>
                        </a:rPr>
                        <a:t>​</a:t>
                      </a:r>
                      <a:endParaRPr b="0" lang="en-ZM" sz="12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15c7c7"/>
                      </a:solidFill>
                      <a:prstDash val="solid"/>
                    </a:lnL>
                    <a:lnR w="12240">
                      <a:solidFill>
                        <a:srgbClr val="15c7c7"/>
                      </a:solidFill>
                      <a:prstDash val="solid"/>
                    </a:lnR>
                    <a:lnT w="12240">
                      <a:solidFill>
                        <a:srgbClr val="15c7c7"/>
                      </a:solidFill>
                      <a:prstDash val="solid"/>
                    </a:lnT>
                    <a:lnB w="12240">
                      <a:solidFill>
                        <a:srgbClr val="15c7c7"/>
                      </a:solidFill>
                      <a:prstDash val="solid"/>
                    </a:lnB>
                    <a:noFill/>
                  </a:tcPr>
                </a:tc>
              </a:tr>
              <a:tr h="366840">
                <a:tc>
                  <a:txBody>
                    <a:bodyPr anchor="ctr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200" strike="noStrike" u="none">
                          <a:solidFill>
                            <a:schemeClr val="lt1"/>
                          </a:solidFill>
                          <a:uFillTx/>
                          <a:latin typeface="Bierstadt"/>
                        </a:rPr>
                        <a:t>Revenue @ 15%​</a:t>
                      </a:r>
                      <a:endParaRPr b="0" lang="en-ZM" sz="1200" strike="noStrike" u="none">
                        <a:solidFill>
                          <a:srgbClr val="ffffff"/>
                        </a:solidFill>
                        <a:uFillTx/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15c7c7"/>
                      </a:solidFill>
                      <a:prstDash val="solid"/>
                    </a:lnL>
                    <a:lnR w="12240">
                      <a:solidFill>
                        <a:srgbClr val="15c7c7"/>
                      </a:solidFill>
                      <a:prstDash val="solid"/>
                    </a:lnR>
                    <a:lnT w="12240">
                      <a:solidFill>
                        <a:srgbClr val="15c7c7"/>
                      </a:solidFill>
                      <a:prstDash val="solid"/>
                    </a:lnT>
                    <a:lnB w="12240">
                      <a:solidFill>
                        <a:srgbClr val="15c7c7"/>
                      </a:solidFill>
                      <a:prstDash val="solid"/>
                    </a:lnB>
                    <a:solidFill>
                      <a:schemeClr val="accent5">
                        <a:alpha val="20000"/>
                      </a:schemeClr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r" defTabSz="914400">
                        <a:lnSpc>
                          <a:spcPct val="100000"/>
                        </a:lnSpc>
                      </a:pPr>
                      <a:r>
                        <a:rPr b="0" lang="en-US" sz="1200" strike="noStrike" u="none">
                          <a:solidFill>
                            <a:schemeClr val="lt1"/>
                          </a:solidFill>
                          <a:uFillTx/>
                          <a:latin typeface="Bierstadt"/>
                        </a:rPr>
                        <a:t>5,625,000​</a:t>
                      </a:r>
                      <a:endParaRPr b="0" lang="en-ZM" sz="1200" strike="noStrike" u="none">
                        <a:solidFill>
                          <a:srgbClr val="ffffff"/>
                        </a:solidFill>
                        <a:uFillTx/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15c7c7"/>
                      </a:solidFill>
                      <a:prstDash val="solid"/>
                    </a:lnL>
                    <a:lnR w="12240">
                      <a:solidFill>
                        <a:srgbClr val="15c7c7"/>
                      </a:solidFill>
                      <a:prstDash val="solid"/>
                    </a:lnR>
                    <a:lnT w="12240">
                      <a:solidFill>
                        <a:srgbClr val="15c7c7"/>
                      </a:solidFill>
                      <a:prstDash val="solid"/>
                    </a:lnT>
                    <a:lnB w="12240">
                      <a:solidFill>
                        <a:srgbClr val="15c7c7"/>
                      </a:solidFill>
                      <a:prstDash val="solid"/>
                    </a:lnB>
                    <a:solidFill>
                      <a:schemeClr val="accent5">
                        <a:alpha val="20000"/>
                      </a:schemeClr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r" defTabSz="914400">
                        <a:lnSpc>
                          <a:spcPct val="100000"/>
                        </a:lnSpc>
                      </a:pPr>
                      <a:r>
                        <a:rPr b="0" lang="en-US" sz="1200" strike="noStrike" u="none">
                          <a:solidFill>
                            <a:schemeClr val="lt1"/>
                          </a:solidFill>
                          <a:uFillTx/>
                          <a:latin typeface="Bierstadt"/>
                        </a:rPr>
                        <a:t>48,000,000​</a:t>
                      </a:r>
                      <a:endParaRPr b="0" lang="en-ZM" sz="1200" strike="noStrike" u="none">
                        <a:solidFill>
                          <a:srgbClr val="ffffff"/>
                        </a:solidFill>
                        <a:uFillTx/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15c7c7"/>
                      </a:solidFill>
                      <a:prstDash val="solid"/>
                    </a:lnL>
                    <a:lnR w="12240">
                      <a:solidFill>
                        <a:srgbClr val="15c7c7"/>
                      </a:solidFill>
                      <a:prstDash val="solid"/>
                    </a:lnR>
                    <a:lnT w="12240">
                      <a:solidFill>
                        <a:srgbClr val="15c7c7"/>
                      </a:solidFill>
                      <a:prstDash val="solid"/>
                    </a:lnT>
                    <a:lnB w="12240">
                      <a:solidFill>
                        <a:srgbClr val="15c7c7"/>
                      </a:solidFill>
                      <a:prstDash val="solid"/>
                    </a:lnB>
                    <a:solidFill>
                      <a:schemeClr val="accent5">
                        <a:alpha val="20000"/>
                      </a:schemeClr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r" defTabSz="914400">
                        <a:lnSpc>
                          <a:spcPct val="100000"/>
                        </a:lnSpc>
                      </a:pPr>
                      <a:r>
                        <a:rPr b="0" lang="en-US" sz="1200" strike="noStrike" u="none">
                          <a:solidFill>
                            <a:schemeClr val="lt1"/>
                          </a:solidFill>
                          <a:uFillTx/>
                          <a:latin typeface="Bierstadt"/>
                        </a:rPr>
                        <a:t>216,000,000​</a:t>
                      </a:r>
                      <a:endParaRPr b="0" lang="en-ZM" sz="1200" strike="noStrike" u="none">
                        <a:solidFill>
                          <a:srgbClr val="ffffff"/>
                        </a:solidFill>
                        <a:uFillTx/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15c7c7"/>
                      </a:solidFill>
                      <a:prstDash val="solid"/>
                    </a:lnL>
                    <a:lnR w="12240">
                      <a:solidFill>
                        <a:srgbClr val="15c7c7"/>
                      </a:solidFill>
                      <a:prstDash val="solid"/>
                    </a:lnR>
                    <a:lnT w="12240">
                      <a:solidFill>
                        <a:srgbClr val="15c7c7"/>
                      </a:solidFill>
                      <a:prstDash val="solid"/>
                    </a:lnT>
                    <a:lnB w="12240">
                      <a:solidFill>
                        <a:srgbClr val="15c7c7"/>
                      </a:solidFill>
                      <a:prstDash val="solid"/>
                    </a:lnB>
                    <a:solidFill>
                      <a:schemeClr val="accent5">
                        <a:alpha val="20000"/>
                      </a:schemeClr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r" defTabSz="914400">
                        <a:lnSpc>
                          <a:spcPct val="100000"/>
                        </a:lnSpc>
                      </a:pPr>
                      <a:r>
                        <a:rPr b="0" lang="en-US" sz="1200" strike="noStrike" u="none">
                          <a:solidFill>
                            <a:schemeClr val="lt1"/>
                          </a:solidFill>
                          <a:uFillTx/>
                          <a:latin typeface="Bierstadt"/>
                        </a:rPr>
                        <a:t>​</a:t>
                      </a:r>
                      <a:endParaRPr b="0" lang="en-ZM" sz="1200" strike="noStrike" u="none">
                        <a:solidFill>
                          <a:srgbClr val="ffffff"/>
                        </a:solidFill>
                        <a:uFillTx/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15c7c7"/>
                      </a:solidFill>
                      <a:prstDash val="solid"/>
                    </a:lnL>
                    <a:lnR w="12240">
                      <a:solidFill>
                        <a:srgbClr val="15c7c7"/>
                      </a:solidFill>
                      <a:prstDash val="solid"/>
                    </a:lnR>
                    <a:lnT w="12240">
                      <a:solidFill>
                        <a:srgbClr val="15c7c7"/>
                      </a:solidFill>
                      <a:prstDash val="solid"/>
                    </a:lnT>
                    <a:lnB w="12240">
                      <a:solidFill>
                        <a:srgbClr val="15c7c7"/>
                      </a:solidFill>
                      <a:prstDash val="solid"/>
                    </a:lnB>
                    <a:solidFill>
                      <a:schemeClr val="accent5">
                        <a:alpha val="20000"/>
                      </a:schemeClr>
                    </a:solidFill>
                  </a:tcPr>
                </a:tc>
              </a:tr>
              <a:tr h="346320">
                <a:tc>
                  <a:txBody>
                    <a:bodyPr anchor="ctr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1" lang="en-US" sz="1200" spc="201" strike="noStrike" u="none" cap="all">
                          <a:solidFill>
                            <a:schemeClr val="lt1"/>
                          </a:solidFill>
                          <a:uFillTx/>
                          <a:latin typeface="Bierstadt"/>
                        </a:rPr>
                        <a:t>Gross Profit</a:t>
                      </a:r>
                      <a:r>
                        <a:rPr b="0" lang="en-US" sz="1200" spc="201" strike="noStrike" u="none" cap="all">
                          <a:solidFill>
                            <a:schemeClr val="lt1"/>
                          </a:solidFill>
                          <a:uFillTx/>
                          <a:latin typeface="Bierstadt"/>
                        </a:rPr>
                        <a:t>​</a:t>
                      </a:r>
                      <a:endParaRPr b="0" lang="en-ZM" sz="12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15c7c7"/>
                      </a:solidFill>
                      <a:prstDash val="solid"/>
                    </a:lnL>
                    <a:lnR w="12240">
                      <a:solidFill>
                        <a:srgbClr val="15c7c7"/>
                      </a:solidFill>
                      <a:prstDash val="solid"/>
                    </a:lnR>
                    <a:lnT w="12240">
                      <a:solidFill>
                        <a:srgbClr val="15c7c7"/>
                      </a:solidFill>
                      <a:prstDash val="solid"/>
                    </a:lnT>
                    <a:lnB w="12240">
                      <a:solidFill>
                        <a:srgbClr val="15c7c7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r" defTabSz="914400">
                        <a:lnSpc>
                          <a:spcPct val="100000"/>
                        </a:lnSpc>
                      </a:pPr>
                      <a:r>
                        <a:rPr b="1" lang="en-US" sz="1200" strike="noStrike" u="none">
                          <a:solidFill>
                            <a:schemeClr val="lt1"/>
                          </a:solidFill>
                          <a:uFillTx/>
                          <a:latin typeface="Bierstadt"/>
                        </a:rPr>
                        <a:t>5,625,000</a:t>
                      </a:r>
                      <a:r>
                        <a:rPr b="0" lang="en-US" sz="1200" strike="noStrike" u="none">
                          <a:solidFill>
                            <a:schemeClr val="lt1"/>
                          </a:solidFill>
                          <a:uFillTx/>
                          <a:latin typeface="Bierstadt"/>
                        </a:rPr>
                        <a:t>​</a:t>
                      </a:r>
                      <a:endParaRPr b="0" lang="en-ZM" sz="12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15c7c7"/>
                      </a:solidFill>
                      <a:prstDash val="solid"/>
                    </a:lnL>
                    <a:lnR w="12240">
                      <a:solidFill>
                        <a:srgbClr val="15c7c7"/>
                      </a:solidFill>
                      <a:prstDash val="solid"/>
                    </a:lnR>
                    <a:lnT w="12240">
                      <a:solidFill>
                        <a:srgbClr val="15c7c7"/>
                      </a:solidFill>
                      <a:prstDash val="solid"/>
                    </a:lnT>
                    <a:lnB w="12240">
                      <a:solidFill>
                        <a:srgbClr val="15c7c7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r" defTabSz="914400">
                        <a:lnSpc>
                          <a:spcPct val="100000"/>
                        </a:lnSpc>
                      </a:pPr>
                      <a:r>
                        <a:rPr b="1" lang="en-US" sz="1200" strike="noStrike" u="none">
                          <a:solidFill>
                            <a:schemeClr val="lt1"/>
                          </a:solidFill>
                          <a:uFillTx/>
                          <a:latin typeface="Bierstadt"/>
                        </a:rPr>
                        <a:t>48,000,000</a:t>
                      </a:r>
                      <a:r>
                        <a:rPr b="0" lang="en-US" sz="1200" strike="noStrike" u="none">
                          <a:solidFill>
                            <a:schemeClr val="lt1"/>
                          </a:solidFill>
                          <a:uFillTx/>
                          <a:latin typeface="Bierstadt"/>
                        </a:rPr>
                        <a:t>​</a:t>
                      </a:r>
                      <a:endParaRPr b="0" lang="en-ZM" sz="12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15c7c7"/>
                      </a:solidFill>
                      <a:prstDash val="solid"/>
                    </a:lnL>
                    <a:lnR w="12240">
                      <a:solidFill>
                        <a:srgbClr val="15c7c7"/>
                      </a:solidFill>
                      <a:prstDash val="solid"/>
                    </a:lnR>
                    <a:lnT w="12240">
                      <a:solidFill>
                        <a:srgbClr val="15c7c7"/>
                      </a:solidFill>
                      <a:prstDash val="solid"/>
                    </a:lnT>
                    <a:lnB w="12240">
                      <a:solidFill>
                        <a:srgbClr val="15c7c7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r" defTabSz="914400">
                        <a:lnSpc>
                          <a:spcPct val="100000"/>
                        </a:lnSpc>
                      </a:pPr>
                      <a:r>
                        <a:rPr b="1" lang="en-US" sz="1200" strike="noStrike" u="none">
                          <a:solidFill>
                            <a:schemeClr val="lt1"/>
                          </a:solidFill>
                          <a:uFillTx/>
                          <a:latin typeface="Bierstadt"/>
                        </a:rPr>
                        <a:t>216,000,000</a:t>
                      </a:r>
                      <a:r>
                        <a:rPr b="0" lang="en-US" sz="1200" strike="noStrike" u="none">
                          <a:solidFill>
                            <a:schemeClr val="lt1"/>
                          </a:solidFill>
                          <a:uFillTx/>
                          <a:latin typeface="Bierstadt"/>
                        </a:rPr>
                        <a:t>​</a:t>
                      </a:r>
                      <a:endParaRPr b="0" lang="en-ZM" sz="12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15c7c7"/>
                      </a:solidFill>
                      <a:prstDash val="solid"/>
                    </a:lnL>
                    <a:lnR w="12240">
                      <a:solidFill>
                        <a:srgbClr val="15c7c7"/>
                      </a:solidFill>
                      <a:prstDash val="solid"/>
                    </a:lnR>
                    <a:lnT w="12240">
                      <a:solidFill>
                        <a:srgbClr val="15c7c7"/>
                      </a:solidFill>
                      <a:prstDash val="solid"/>
                    </a:lnT>
                    <a:lnB w="12240">
                      <a:solidFill>
                        <a:srgbClr val="15c7c7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r" defTabSz="914400">
                        <a:lnSpc>
                          <a:spcPct val="100000"/>
                        </a:lnSpc>
                      </a:pPr>
                      <a:r>
                        <a:rPr b="0" lang="en-US" sz="1200" strike="noStrike" u="none">
                          <a:solidFill>
                            <a:schemeClr val="lt1"/>
                          </a:solidFill>
                          <a:uFillTx/>
                          <a:latin typeface="Bierstadt"/>
                        </a:rPr>
                        <a:t>​</a:t>
                      </a:r>
                      <a:endParaRPr b="0" lang="en-ZM" sz="12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15c7c7"/>
                      </a:solidFill>
                      <a:prstDash val="solid"/>
                    </a:lnL>
                    <a:lnR w="12240">
                      <a:solidFill>
                        <a:srgbClr val="15c7c7"/>
                      </a:solidFill>
                      <a:prstDash val="solid"/>
                    </a:lnR>
                    <a:lnT w="12240">
                      <a:solidFill>
                        <a:srgbClr val="15c7c7"/>
                      </a:solidFill>
                      <a:prstDash val="solid"/>
                    </a:lnT>
                    <a:lnB w="12240">
                      <a:solidFill>
                        <a:srgbClr val="15c7c7"/>
                      </a:solidFill>
                      <a:prstDash val="solid"/>
                    </a:lnB>
                    <a:noFill/>
                  </a:tcPr>
                </a:tc>
              </a:tr>
              <a:tr h="352800">
                <a:tc>
                  <a:txBody>
                    <a:bodyPr anchor="ctr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200" strike="noStrike" u="none">
                          <a:solidFill>
                            <a:schemeClr val="lt1"/>
                          </a:solidFill>
                          <a:uFillTx/>
                          <a:latin typeface="Bierstadt"/>
                        </a:rPr>
                        <a:t>Expenses​</a:t>
                      </a:r>
                      <a:endParaRPr b="0" lang="en-ZM" sz="1200" strike="noStrike" u="none">
                        <a:solidFill>
                          <a:srgbClr val="ffffff"/>
                        </a:solidFill>
                        <a:uFillTx/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15c7c7"/>
                      </a:solidFill>
                      <a:prstDash val="solid"/>
                    </a:lnL>
                    <a:lnR w="12240">
                      <a:solidFill>
                        <a:srgbClr val="15c7c7"/>
                      </a:solidFill>
                      <a:prstDash val="solid"/>
                    </a:lnR>
                    <a:lnT w="12240">
                      <a:solidFill>
                        <a:srgbClr val="15c7c7"/>
                      </a:solidFill>
                      <a:prstDash val="solid"/>
                    </a:lnT>
                    <a:lnB w="12240">
                      <a:solidFill>
                        <a:srgbClr val="15c7c7"/>
                      </a:solidFill>
                      <a:prstDash val="solid"/>
                    </a:lnB>
                    <a:solidFill>
                      <a:schemeClr val="accent5">
                        <a:alpha val="20000"/>
                      </a:schemeClr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200" strike="noStrike" u="none">
                          <a:solidFill>
                            <a:schemeClr val="lt1"/>
                          </a:solidFill>
                          <a:uFillTx/>
                          <a:latin typeface="Bierstadt"/>
                        </a:rPr>
                        <a:t>​</a:t>
                      </a:r>
                      <a:endParaRPr b="0" lang="en-ZM" sz="1200" strike="noStrike" u="none">
                        <a:solidFill>
                          <a:srgbClr val="ffffff"/>
                        </a:solidFill>
                        <a:uFillTx/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15c7c7"/>
                      </a:solidFill>
                      <a:prstDash val="solid"/>
                    </a:lnL>
                    <a:lnR w="12240">
                      <a:solidFill>
                        <a:srgbClr val="15c7c7"/>
                      </a:solidFill>
                      <a:prstDash val="solid"/>
                    </a:lnR>
                    <a:lnT w="12240">
                      <a:solidFill>
                        <a:srgbClr val="15c7c7"/>
                      </a:solidFill>
                      <a:prstDash val="solid"/>
                    </a:lnT>
                    <a:lnB w="12240">
                      <a:solidFill>
                        <a:srgbClr val="15c7c7"/>
                      </a:solidFill>
                      <a:prstDash val="solid"/>
                    </a:lnB>
                    <a:solidFill>
                      <a:schemeClr val="accent5">
                        <a:alpha val="20000"/>
                      </a:schemeClr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200" strike="noStrike" u="none">
                          <a:solidFill>
                            <a:schemeClr val="lt1"/>
                          </a:solidFill>
                          <a:uFillTx/>
                          <a:latin typeface="Bierstadt"/>
                        </a:rPr>
                        <a:t>​</a:t>
                      </a:r>
                      <a:endParaRPr b="0" lang="en-ZM" sz="1200" strike="noStrike" u="none">
                        <a:solidFill>
                          <a:srgbClr val="ffffff"/>
                        </a:solidFill>
                        <a:uFillTx/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15c7c7"/>
                      </a:solidFill>
                      <a:prstDash val="solid"/>
                    </a:lnL>
                    <a:lnR w="12240">
                      <a:solidFill>
                        <a:srgbClr val="15c7c7"/>
                      </a:solidFill>
                      <a:prstDash val="solid"/>
                    </a:lnR>
                    <a:lnT w="12240">
                      <a:solidFill>
                        <a:srgbClr val="15c7c7"/>
                      </a:solidFill>
                      <a:prstDash val="solid"/>
                    </a:lnT>
                    <a:lnB w="12240">
                      <a:solidFill>
                        <a:srgbClr val="15c7c7"/>
                      </a:solidFill>
                      <a:prstDash val="solid"/>
                    </a:lnB>
                    <a:solidFill>
                      <a:schemeClr val="accent5">
                        <a:alpha val="20000"/>
                      </a:schemeClr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200" strike="noStrike" u="none">
                          <a:solidFill>
                            <a:schemeClr val="lt1"/>
                          </a:solidFill>
                          <a:uFillTx/>
                          <a:latin typeface="Bierstadt"/>
                        </a:rPr>
                        <a:t>​</a:t>
                      </a:r>
                      <a:endParaRPr b="0" lang="en-ZM" sz="1200" strike="noStrike" u="none">
                        <a:solidFill>
                          <a:srgbClr val="ffffff"/>
                        </a:solidFill>
                        <a:uFillTx/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15c7c7"/>
                      </a:solidFill>
                      <a:prstDash val="solid"/>
                    </a:lnL>
                    <a:lnR w="12240">
                      <a:solidFill>
                        <a:srgbClr val="15c7c7"/>
                      </a:solidFill>
                      <a:prstDash val="solid"/>
                    </a:lnR>
                    <a:lnT w="12240">
                      <a:solidFill>
                        <a:srgbClr val="15c7c7"/>
                      </a:solidFill>
                      <a:prstDash val="solid"/>
                    </a:lnT>
                    <a:lnB w="12240">
                      <a:solidFill>
                        <a:srgbClr val="15c7c7"/>
                      </a:solidFill>
                      <a:prstDash val="solid"/>
                    </a:lnB>
                    <a:solidFill>
                      <a:schemeClr val="accent5">
                        <a:alpha val="20000"/>
                      </a:schemeClr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r" defTabSz="914400">
                        <a:lnSpc>
                          <a:spcPct val="100000"/>
                        </a:lnSpc>
                      </a:pPr>
                      <a:r>
                        <a:rPr b="0" lang="en-US" sz="1200" strike="noStrike" u="none">
                          <a:solidFill>
                            <a:schemeClr val="lt1"/>
                          </a:solidFill>
                          <a:uFillTx/>
                          <a:latin typeface="Bierstadt"/>
                        </a:rPr>
                        <a:t>​</a:t>
                      </a:r>
                      <a:endParaRPr b="0" lang="en-ZM" sz="1200" strike="noStrike" u="none">
                        <a:solidFill>
                          <a:srgbClr val="ffffff"/>
                        </a:solidFill>
                        <a:uFillTx/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15c7c7"/>
                      </a:solidFill>
                      <a:prstDash val="solid"/>
                    </a:lnL>
                    <a:lnR w="12240">
                      <a:solidFill>
                        <a:srgbClr val="15c7c7"/>
                      </a:solidFill>
                      <a:prstDash val="solid"/>
                    </a:lnR>
                    <a:lnT w="12240">
                      <a:solidFill>
                        <a:srgbClr val="15c7c7"/>
                      </a:solidFill>
                      <a:prstDash val="solid"/>
                    </a:lnT>
                    <a:lnB w="12240">
                      <a:solidFill>
                        <a:srgbClr val="15c7c7"/>
                      </a:solidFill>
                      <a:prstDash val="solid"/>
                    </a:lnB>
                    <a:solidFill>
                      <a:schemeClr val="accent5">
                        <a:alpha val="20000"/>
                      </a:schemeClr>
                    </a:solidFill>
                  </a:tcPr>
                </a:tc>
              </a:tr>
              <a:tr h="357480">
                <a:tc>
                  <a:txBody>
                    <a:bodyPr anchor="ctr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200" strike="noStrike" u="none">
                          <a:solidFill>
                            <a:schemeClr val="lt1"/>
                          </a:solidFill>
                          <a:uFillTx/>
                          <a:latin typeface="Bierstadt"/>
                        </a:rPr>
                        <a:t>   </a:t>
                      </a:r>
                      <a:r>
                        <a:rPr b="0" lang="en-US" sz="1200" strike="noStrike" u="none">
                          <a:solidFill>
                            <a:schemeClr val="lt1"/>
                          </a:solidFill>
                          <a:uFillTx/>
                          <a:latin typeface="Bierstadt"/>
                        </a:rPr>
                        <a:t>Sales &amp; Marketing​</a:t>
                      </a:r>
                      <a:endParaRPr b="0" lang="en-ZM" sz="12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15c7c7"/>
                      </a:solidFill>
                      <a:prstDash val="solid"/>
                    </a:lnL>
                    <a:lnR w="12240">
                      <a:solidFill>
                        <a:srgbClr val="15c7c7"/>
                      </a:solidFill>
                      <a:prstDash val="solid"/>
                    </a:lnR>
                    <a:lnT w="12240">
                      <a:solidFill>
                        <a:srgbClr val="15c7c7"/>
                      </a:solidFill>
                      <a:prstDash val="solid"/>
                    </a:lnT>
                    <a:lnB w="12240">
                      <a:solidFill>
                        <a:srgbClr val="15c7c7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r" defTabSz="914400">
                        <a:lnSpc>
                          <a:spcPct val="100000"/>
                        </a:lnSpc>
                      </a:pPr>
                      <a:r>
                        <a:rPr b="0" lang="en-US" sz="1200" strike="noStrike" u="none">
                          <a:solidFill>
                            <a:schemeClr val="lt1"/>
                          </a:solidFill>
                          <a:uFillTx/>
                          <a:latin typeface="Bierstadt"/>
                        </a:rPr>
                        <a:t>5,062,500​</a:t>
                      </a:r>
                      <a:endParaRPr b="0" lang="en-ZM" sz="12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15c7c7"/>
                      </a:solidFill>
                      <a:prstDash val="solid"/>
                    </a:lnL>
                    <a:lnR w="12240">
                      <a:solidFill>
                        <a:srgbClr val="15c7c7"/>
                      </a:solidFill>
                      <a:prstDash val="solid"/>
                    </a:lnR>
                    <a:lnT w="12240">
                      <a:solidFill>
                        <a:srgbClr val="15c7c7"/>
                      </a:solidFill>
                      <a:prstDash val="solid"/>
                    </a:lnT>
                    <a:lnB w="12240">
                      <a:solidFill>
                        <a:srgbClr val="15c7c7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r" defTabSz="914400">
                        <a:lnSpc>
                          <a:spcPct val="100000"/>
                        </a:lnSpc>
                      </a:pPr>
                      <a:r>
                        <a:rPr b="0" lang="en-US" sz="1200" strike="noStrike" u="none">
                          <a:solidFill>
                            <a:schemeClr val="lt1"/>
                          </a:solidFill>
                          <a:uFillTx/>
                          <a:latin typeface="Bierstadt"/>
                        </a:rPr>
                        <a:t>38,400,000​</a:t>
                      </a:r>
                      <a:endParaRPr b="0" lang="en-ZM" sz="12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15c7c7"/>
                      </a:solidFill>
                      <a:prstDash val="solid"/>
                    </a:lnL>
                    <a:lnR w="12240">
                      <a:solidFill>
                        <a:srgbClr val="15c7c7"/>
                      </a:solidFill>
                      <a:prstDash val="solid"/>
                    </a:lnR>
                    <a:lnT w="12240">
                      <a:solidFill>
                        <a:srgbClr val="15c7c7"/>
                      </a:solidFill>
                      <a:prstDash val="solid"/>
                    </a:lnT>
                    <a:lnB w="12240">
                      <a:solidFill>
                        <a:srgbClr val="15c7c7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r" defTabSz="914400">
                        <a:lnSpc>
                          <a:spcPct val="100000"/>
                        </a:lnSpc>
                      </a:pPr>
                      <a:r>
                        <a:rPr b="0" lang="en-US" sz="1200" strike="noStrike" u="none">
                          <a:solidFill>
                            <a:schemeClr val="lt1"/>
                          </a:solidFill>
                          <a:uFillTx/>
                          <a:latin typeface="Bierstadt"/>
                        </a:rPr>
                        <a:t>151,200,000​</a:t>
                      </a:r>
                      <a:endParaRPr b="0" lang="en-ZM" sz="12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15c7c7"/>
                      </a:solidFill>
                      <a:prstDash val="solid"/>
                    </a:lnL>
                    <a:lnR w="12240">
                      <a:solidFill>
                        <a:srgbClr val="15c7c7"/>
                      </a:solidFill>
                      <a:prstDash val="solid"/>
                    </a:lnR>
                    <a:lnT w="12240">
                      <a:solidFill>
                        <a:srgbClr val="15c7c7"/>
                      </a:solidFill>
                      <a:prstDash val="solid"/>
                    </a:lnT>
                    <a:lnB w="12240">
                      <a:solidFill>
                        <a:srgbClr val="15c7c7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anchor="ctr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200" strike="noStrike" u="none">
                          <a:solidFill>
                            <a:schemeClr val="lt1"/>
                          </a:solidFill>
                          <a:uFillTx/>
                          <a:latin typeface="Bierstadt"/>
                        </a:rPr>
                        <a:t>​</a:t>
                      </a:r>
                      <a:endParaRPr b="0" lang="en-ZM" sz="12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15c7c7"/>
                      </a:solidFill>
                      <a:prstDash val="solid"/>
                    </a:lnL>
                    <a:lnR w="12240">
                      <a:solidFill>
                        <a:srgbClr val="15c7c7"/>
                      </a:solidFill>
                      <a:prstDash val="solid"/>
                    </a:lnR>
                    <a:lnT w="12240">
                      <a:solidFill>
                        <a:srgbClr val="15c7c7"/>
                      </a:solidFill>
                      <a:prstDash val="solid"/>
                    </a:lnT>
                    <a:lnB w="12240">
                      <a:solidFill>
                        <a:srgbClr val="15c7c7"/>
                      </a:solidFill>
                      <a:prstDash val="solid"/>
                    </a:lnB>
                    <a:noFill/>
                  </a:tcPr>
                </a:tc>
              </a:tr>
              <a:tr h="350280">
                <a:tc>
                  <a:txBody>
                    <a:bodyPr anchor="ctr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200" strike="noStrike" u="none">
                          <a:solidFill>
                            <a:schemeClr val="lt1"/>
                          </a:solidFill>
                          <a:uFillTx/>
                          <a:latin typeface="Bierstadt"/>
                        </a:rPr>
                        <a:t>   </a:t>
                      </a:r>
                      <a:r>
                        <a:rPr b="0" lang="en-US" sz="1200" strike="noStrike" u="none">
                          <a:solidFill>
                            <a:schemeClr val="lt1"/>
                          </a:solidFill>
                          <a:uFillTx/>
                          <a:latin typeface="Bierstadt"/>
                        </a:rPr>
                        <a:t>Customer Service​</a:t>
                      </a:r>
                      <a:endParaRPr b="0" lang="en-ZM" sz="1200" strike="noStrike" u="none">
                        <a:solidFill>
                          <a:srgbClr val="ffffff"/>
                        </a:solidFill>
                        <a:uFillTx/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15c7c7"/>
                      </a:solidFill>
                      <a:prstDash val="solid"/>
                    </a:lnL>
                    <a:lnR w="12240">
                      <a:solidFill>
                        <a:srgbClr val="15c7c7"/>
                      </a:solidFill>
                      <a:prstDash val="solid"/>
                    </a:lnR>
                    <a:lnT w="12240">
                      <a:solidFill>
                        <a:srgbClr val="15c7c7"/>
                      </a:solidFill>
                      <a:prstDash val="solid"/>
                    </a:lnT>
                    <a:lnB w="12240">
                      <a:solidFill>
                        <a:srgbClr val="15c7c7"/>
                      </a:solidFill>
                      <a:prstDash val="solid"/>
                    </a:lnB>
                    <a:solidFill>
                      <a:schemeClr val="accent5">
                        <a:alpha val="20000"/>
                      </a:schemeClr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r" defTabSz="914400">
                        <a:lnSpc>
                          <a:spcPct val="100000"/>
                        </a:lnSpc>
                      </a:pPr>
                      <a:r>
                        <a:rPr b="0" lang="en-US" sz="1200" strike="noStrike" u="none">
                          <a:solidFill>
                            <a:schemeClr val="lt1"/>
                          </a:solidFill>
                          <a:uFillTx/>
                          <a:latin typeface="Bierstadt"/>
                        </a:rPr>
                        <a:t>1,687,500​</a:t>
                      </a:r>
                      <a:endParaRPr b="0" lang="en-ZM" sz="1200" strike="noStrike" u="none">
                        <a:solidFill>
                          <a:srgbClr val="ffffff"/>
                        </a:solidFill>
                        <a:uFillTx/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15c7c7"/>
                      </a:solidFill>
                      <a:prstDash val="solid"/>
                    </a:lnL>
                    <a:lnR w="12240">
                      <a:solidFill>
                        <a:srgbClr val="15c7c7"/>
                      </a:solidFill>
                      <a:prstDash val="solid"/>
                    </a:lnR>
                    <a:lnT w="12240">
                      <a:solidFill>
                        <a:srgbClr val="15c7c7"/>
                      </a:solidFill>
                      <a:prstDash val="solid"/>
                    </a:lnT>
                    <a:lnB w="12240">
                      <a:solidFill>
                        <a:srgbClr val="15c7c7"/>
                      </a:solidFill>
                      <a:prstDash val="solid"/>
                    </a:lnB>
                    <a:solidFill>
                      <a:schemeClr val="accent5">
                        <a:alpha val="20000"/>
                      </a:schemeClr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r" defTabSz="914400">
                        <a:lnSpc>
                          <a:spcPct val="100000"/>
                        </a:lnSpc>
                      </a:pPr>
                      <a:r>
                        <a:rPr b="0" lang="en-US" sz="1200" strike="noStrike" u="none">
                          <a:solidFill>
                            <a:schemeClr val="lt1"/>
                          </a:solidFill>
                          <a:uFillTx/>
                          <a:latin typeface="Bierstadt"/>
                        </a:rPr>
                        <a:t>9,600,000​</a:t>
                      </a:r>
                      <a:endParaRPr b="0" lang="en-ZM" sz="1200" strike="noStrike" u="none">
                        <a:solidFill>
                          <a:srgbClr val="ffffff"/>
                        </a:solidFill>
                        <a:uFillTx/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15c7c7"/>
                      </a:solidFill>
                      <a:prstDash val="solid"/>
                    </a:lnL>
                    <a:lnR w="12240">
                      <a:solidFill>
                        <a:srgbClr val="15c7c7"/>
                      </a:solidFill>
                      <a:prstDash val="solid"/>
                    </a:lnR>
                    <a:lnT w="12240">
                      <a:solidFill>
                        <a:srgbClr val="15c7c7"/>
                      </a:solidFill>
                      <a:prstDash val="solid"/>
                    </a:lnT>
                    <a:lnB w="12240">
                      <a:solidFill>
                        <a:srgbClr val="15c7c7"/>
                      </a:solidFill>
                      <a:prstDash val="solid"/>
                    </a:lnB>
                    <a:solidFill>
                      <a:schemeClr val="accent5">
                        <a:alpha val="20000"/>
                      </a:schemeClr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r" defTabSz="914400">
                        <a:lnSpc>
                          <a:spcPct val="100000"/>
                        </a:lnSpc>
                      </a:pPr>
                      <a:r>
                        <a:rPr b="0" lang="en-US" sz="1200" strike="noStrike" u="none">
                          <a:solidFill>
                            <a:schemeClr val="lt1"/>
                          </a:solidFill>
                          <a:uFillTx/>
                          <a:latin typeface="Bierstadt"/>
                        </a:rPr>
                        <a:t>21,600,000​</a:t>
                      </a:r>
                      <a:endParaRPr b="0" lang="en-ZM" sz="1200" strike="noStrike" u="none">
                        <a:solidFill>
                          <a:srgbClr val="ffffff"/>
                        </a:solidFill>
                        <a:uFillTx/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15c7c7"/>
                      </a:solidFill>
                      <a:prstDash val="solid"/>
                    </a:lnL>
                    <a:lnR w="12240">
                      <a:solidFill>
                        <a:srgbClr val="15c7c7"/>
                      </a:solidFill>
                      <a:prstDash val="solid"/>
                    </a:lnR>
                    <a:lnT w="12240">
                      <a:solidFill>
                        <a:srgbClr val="15c7c7"/>
                      </a:solidFill>
                      <a:prstDash val="solid"/>
                    </a:lnT>
                    <a:lnB w="12240">
                      <a:solidFill>
                        <a:srgbClr val="15c7c7"/>
                      </a:solidFill>
                      <a:prstDash val="solid"/>
                    </a:lnB>
                    <a:solidFill>
                      <a:schemeClr val="accent5">
                        <a:alpha val="20000"/>
                      </a:schemeClr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200" strike="noStrike" u="none">
                          <a:solidFill>
                            <a:schemeClr val="lt1"/>
                          </a:solidFill>
                          <a:uFillTx/>
                          <a:latin typeface="Bierstadt"/>
                        </a:rPr>
                        <a:t>70%​</a:t>
                      </a:r>
                      <a:endParaRPr b="0" lang="en-ZM" sz="1200" strike="noStrike" u="none">
                        <a:solidFill>
                          <a:srgbClr val="ffffff"/>
                        </a:solidFill>
                        <a:uFillTx/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15c7c7"/>
                      </a:solidFill>
                      <a:prstDash val="solid"/>
                    </a:lnL>
                    <a:lnR w="12240">
                      <a:solidFill>
                        <a:srgbClr val="15c7c7"/>
                      </a:solidFill>
                      <a:prstDash val="solid"/>
                    </a:lnR>
                    <a:lnT w="12240">
                      <a:solidFill>
                        <a:srgbClr val="15c7c7"/>
                      </a:solidFill>
                      <a:prstDash val="solid"/>
                    </a:lnT>
                    <a:lnB w="12240">
                      <a:solidFill>
                        <a:srgbClr val="15c7c7"/>
                      </a:solidFill>
                      <a:prstDash val="solid"/>
                    </a:lnB>
                    <a:solidFill>
                      <a:schemeClr val="accent5">
                        <a:alpha val="20000"/>
                      </a:schemeClr>
                    </a:solidFill>
                  </a:tcPr>
                </a:tc>
              </a:tr>
              <a:tr h="335520">
                <a:tc>
                  <a:txBody>
                    <a:bodyPr anchor="ctr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200" strike="noStrike" u="none">
                          <a:solidFill>
                            <a:schemeClr val="lt1"/>
                          </a:solidFill>
                          <a:uFillTx/>
                          <a:latin typeface="Bierstadt"/>
                        </a:rPr>
                        <a:t>   </a:t>
                      </a:r>
                      <a:r>
                        <a:rPr b="0" lang="en-US" sz="1200" strike="noStrike" u="none">
                          <a:solidFill>
                            <a:schemeClr val="lt1"/>
                          </a:solidFill>
                          <a:uFillTx/>
                          <a:latin typeface="Bierstadt"/>
                        </a:rPr>
                        <a:t>Product Development​</a:t>
                      </a:r>
                      <a:endParaRPr b="0" lang="en-ZM" sz="12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15c7c7"/>
                      </a:solidFill>
                      <a:prstDash val="solid"/>
                    </a:lnL>
                    <a:lnR w="12240">
                      <a:solidFill>
                        <a:srgbClr val="15c7c7"/>
                      </a:solidFill>
                      <a:prstDash val="solid"/>
                    </a:lnR>
                    <a:lnT w="12240">
                      <a:solidFill>
                        <a:srgbClr val="15c7c7"/>
                      </a:solidFill>
                      <a:prstDash val="solid"/>
                    </a:lnT>
                    <a:lnB w="12240">
                      <a:solidFill>
                        <a:srgbClr val="15c7c7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r" defTabSz="914400">
                        <a:lnSpc>
                          <a:spcPct val="100000"/>
                        </a:lnSpc>
                      </a:pPr>
                      <a:r>
                        <a:rPr b="0" lang="en-US" sz="1200" strike="noStrike" u="none">
                          <a:solidFill>
                            <a:schemeClr val="lt1"/>
                          </a:solidFill>
                          <a:uFillTx/>
                          <a:latin typeface="Bierstadt"/>
                        </a:rPr>
                        <a:t>562,500​</a:t>
                      </a:r>
                      <a:endParaRPr b="0" lang="en-ZM" sz="12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15c7c7"/>
                      </a:solidFill>
                      <a:prstDash val="solid"/>
                    </a:lnL>
                    <a:lnR w="12240">
                      <a:solidFill>
                        <a:srgbClr val="15c7c7"/>
                      </a:solidFill>
                      <a:prstDash val="solid"/>
                    </a:lnR>
                    <a:lnT w="12240">
                      <a:solidFill>
                        <a:srgbClr val="15c7c7"/>
                      </a:solidFill>
                      <a:prstDash val="solid"/>
                    </a:lnT>
                    <a:lnB w="12240">
                      <a:solidFill>
                        <a:srgbClr val="15c7c7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r" defTabSz="914400">
                        <a:lnSpc>
                          <a:spcPct val="100000"/>
                        </a:lnSpc>
                      </a:pPr>
                      <a:r>
                        <a:rPr b="0" lang="en-US" sz="1200" strike="noStrike" u="none">
                          <a:solidFill>
                            <a:schemeClr val="lt1"/>
                          </a:solidFill>
                          <a:uFillTx/>
                          <a:latin typeface="Bierstadt"/>
                        </a:rPr>
                        <a:t>2,400,000​</a:t>
                      </a:r>
                      <a:endParaRPr b="0" lang="en-ZM" sz="12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15c7c7"/>
                      </a:solidFill>
                      <a:prstDash val="solid"/>
                    </a:lnL>
                    <a:lnR w="12240">
                      <a:solidFill>
                        <a:srgbClr val="15c7c7"/>
                      </a:solidFill>
                      <a:prstDash val="solid"/>
                    </a:lnR>
                    <a:lnT w="12240">
                      <a:solidFill>
                        <a:srgbClr val="15c7c7"/>
                      </a:solidFill>
                      <a:prstDash val="solid"/>
                    </a:lnT>
                    <a:lnB w="12240">
                      <a:solidFill>
                        <a:srgbClr val="15c7c7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r" defTabSz="914400">
                        <a:lnSpc>
                          <a:spcPct val="100000"/>
                        </a:lnSpc>
                      </a:pPr>
                      <a:r>
                        <a:rPr b="0" lang="en-US" sz="1200" strike="noStrike" u="none">
                          <a:solidFill>
                            <a:schemeClr val="lt1"/>
                          </a:solidFill>
                          <a:uFillTx/>
                          <a:latin typeface="Bierstadt"/>
                        </a:rPr>
                        <a:t>10,800,000​</a:t>
                      </a:r>
                      <a:endParaRPr b="0" lang="en-ZM" sz="12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15c7c7"/>
                      </a:solidFill>
                      <a:prstDash val="solid"/>
                    </a:lnL>
                    <a:lnR w="12240">
                      <a:solidFill>
                        <a:srgbClr val="15c7c7"/>
                      </a:solidFill>
                      <a:prstDash val="solid"/>
                    </a:lnR>
                    <a:lnT w="12240">
                      <a:solidFill>
                        <a:srgbClr val="15c7c7"/>
                      </a:solidFill>
                      <a:prstDash val="solid"/>
                    </a:lnT>
                    <a:lnB w="12240">
                      <a:solidFill>
                        <a:srgbClr val="15c7c7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anchor="ctr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200" strike="noStrike" u="none">
                          <a:solidFill>
                            <a:schemeClr val="lt1"/>
                          </a:solidFill>
                          <a:uFillTx/>
                          <a:latin typeface="Bierstadt"/>
                        </a:rPr>
                        <a:t>10%​</a:t>
                      </a:r>
                      <a:endParaRPr b="0" lang="en-ZM" sz="12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15c7c7"/>
                      </a:solidFill>
                      <a:prstDash val="solid"/>
                    </a:lnL>
                    <a:lnR w="12240">
                      <a:solidFill>
                        <a:srgbClr val="15c7c7"/>
                      </a:solidFill>
                      <a:prstDash val="solid"/>
                    </a:lnR>
                    <a:lnT w="12240">
                      <a:solidFill>
                        <a:srgbClr val="15c7c7"/>
                      </a:solidFill>
                      <a:prstDash val="solid"/>
                    </a:lnT>
                    <a:lnB w="12240">
                      <a:solidFill>
                        <a:srgbClr val="15c7c7"/>
                      </a:solidFill>
                      <a:prstDash val="solid"/>
                    </a:lnB>
                    <a:noFill/>
                  </a:tcPr>
                </a:tc>
              </a:tr>
              <a:tr h="340920">
                <a:tc>
                  <a:txBody>
                    <a:bodyPr anchor="ctr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200" strike="noStrike" u="none">
                          <a:solidFill>
                            <a:schemeClr val="lt1"/>
                          </a:solidFill>
                          <a:uFillTx/>
                          <a:latin typeface="Bierstadt"/>
                        </a:rPr>
                        <a:t>   </a:t>
                      </a:r>
                      <a:r>
                        <a:rPr b="0" lang="en-US" sz="1200" strike="noStrike" u="none">
                          <a:solidFill>
                            <a:schemeClr val="lt1"/>
                          </a:solidFill>
                          <a:uFillTx/>
                          <a:latin typeface="Bierstadt"/>
                        </a:rPr>
                        <a:t>Research​</a:t>
                      </a:r>
                      <a:endParaRPr b="0" lang="en-ZM" sz="1200" strike="noStrike" u="none">
                        <a:solidFill>
                          <a:srgbClr val="ffffff"/>
                        </a:solidFill>
                        <a:uFillTx/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15c7c7"/>
                      </a:solidFill>
                      <a:prstDash val="solid"/>
                    </a:lnL>
                    <a:lnR w="12240">
                      <a:solidFill>
                        <a:srgbClr val="15c7c7"/>
                      </a:solidFill>
                      <a:prstDash val="solid"/>
                    </a:lnR>
                    <a:lnT w="12240">
                      <a:solidFill>
                        <a:srgbClr val="15c7c7"/>
                      </a:solidFill>
                      <a:prstDash val="solid"/>
                    </a:lnT>
                    <a:lnB w="12240">
                      <a:solidFill>
                        <a:srgbClr val="15c7c7"/>
                      </a:solidFill>
                      <a:prstDash val="solid"/>
                    </a:lnB>
                    <a:solidFill>
                      <a:schemeClr val="accent5">
                        <a:alpha val="20000"/>
                      </a:schemeClr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r" defTabSz="914400">
                        <a:lnSpc>
                          <a:spcPct val="100000"/>
                        </a:lnSpc>
                      </a:pPr>
                      <a:r>
                        <a:rPr b="0" lang="en-US" sz="1200" strike="noStrike" u="none">
                          <a:solidFill>
                            <a:schemeClr val="lt1"/>
                          </a:solidFill>
                          <a:uFillTx/>
                          <a:latin typeface="Bierstadt"/>
                        </a:rPr>
                        <a:t>281,250​</a:t>
                      </a:r>
                      <a:endParaRPr b="0" lang="en-ZM" sz="1200" strike="noStrike" u="none">
                        <a:solidFill>
                          <a:srgbClr val="ffffff"/>
                        </a:solidFill>
                        <a:uFillTx/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15c7c7"/>
                      </a:solidFill>
                      <a:prstDash val="solid"/>
                    </a:lnL>
                    <a:lnR w="12240">
                      <a:solidFill>
                        <a:srgbClr val="15c7c7"/>
                      </a:solidFill>
                      <a:prstDash val="solid"/>
                    </a:lnR>
                    <a:lnT w="12240">
                      <a:solidFill>
                        <a:srgbClr val="15c7c7"/>
                      </a:solidFill>
                      <a:prstDash val="solid"/>
                    </a:lnT>
                    <a:lnB w="12240">
                      <a:solidFill>
                        <a:srgbClr val="15c7c7"/>
                      </a:solidFill>
                      <a:prstDash val="solid"/>
                    </a:lnB>
                    <a:solidFill>
                      <a:schemeClr val="accent5">
                        <a:alpha val="20000"/>
                      </a:schemeClr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r" defTabSz="914400">
                        <a:lnSpc>
                          <a:spcPct val="100000"/>
                        </a:lnSpc>
                      </a:pPr>
                      <a:r>
                        <a:rPr b="0" lang="en-US" sz="1200" strike="noStrike" u="none">
                          <a:solidFill>
                            <a:schemeClr val="lt1"/>
                          </a:solidFill>
                          <a:uFillTx/>
                          <a:latin typeface="Bierstadt"/>
                        </a:rPr>
                        <a:t>2,400,000​</a:t>
                      </a:r>
                      <a:endParaRPr b="0" lang="en-ZM" sz="1200" strike="noStrike" u="none">
                        <a:solidFill>
                          <a:srgbClr val="ffffff"/>
                        </a:solidFill>
                        <a:uFillTx/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15c7c7"/>
                      </a:solidFill>
                      <a:prstDash val="solid"/>
                    </a:lnL>
                    <a:lnR w="12240">
                      <a:solidFill>
                        <a:srgbClr val="15c7c7"/>
                      </a:solidFill>
                      <a:prstDash val="solid"/>
                    </a:lnR>
                    <a:lnT w="12240">
                      <a:solidFill>
                        <a:srgbClr val="15c7c7"/>
                      </a:solidFill>
                      <a:prstDash val="solid"/>
                    </a:lnT>
                    <a:lnB w="12240">
                      <a:solidFill>
                        <a:srgbClr val="15c7c7"/>
                      </a:solidFill>
                      <a:prstDash val="solid"/>
                    </a:lnB>
                    <a:solidFill>
                      <a:schemeClr val="accent5">
                        <a:alpha val="20000"/>
                      </a:schemeClr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r" defTabSz="914400">
                        <a:lnSpc>
                          <a:spcPct val="100000"/>
                        </a:lnSpc>
                      </a:pPr>
                      <a:r>
                        <a:rPr b="0" lang="en-US" sz="1200" strike="noStrike" u="none">
                          <a:solidFill>
                            <a:schemeClr val="lt1"/>
                          </a:solidFill>
                          <a:uFillTx/>
                          <a:latin typeface="Bierstadt"/>
                        </a:rPr>
                        <a:t>4,320,000​</a:t>
                      </a:r>
                      <a:endParaRPr b="0" lang="en-ZM" sz="1200" strike="noStrike" u="none">
                        <a:solidFill>
                          <a:srgbClr val="ffffff"/>
                        </a:solidFill>
                        <a:uFillTx/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15c7c7"/>
                      </a:solidFill>
                      <a:prstDash val="solid"/>
                    </a:lnL>
                    <a:lnR w="12240">
                      <a:solidFill>
                        <a:srgbClr val="15c7c7"/>
                      </a:solidFill>
                      <a:prstDash val="solid"/>
                    </a:lnR>
                    <a:lnT w="12240">
                      <a:solidFill>
                        <a:srgbClr val="15c7c7"/>
                      </a:solidFill>
                      <a:prstDash val="solid"/>
                    </a:lnT>
                    <a:lnB w="12240">
                      <a:solidFill>
                        <a:srgbClr val="15c7c7"/>
                      </a:solidFill>
                      <a:prstDash val="solid"/>
                    </a:lnB>
                    <a:solidFill>
                      <a:schemeClr val="accent5">
                        <a:alpha val="20000"/>
                      </a:schemeClr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200" strike="noStrike" u="none">
                          <a:solidFill>
                            <a:schemeClr val="lt1"/>
                          </a:solidFill>
                          <a:uFillTx/>
                          <a:latin typeface="Bierstadt"/>
                        </a:rPr>
                        <a:t>5%​</a:t>
                      </a:r>
                      <a:endParaRPr b="0" lang="en-ZM" sz="1200" strike="noStrike" u="none">
                        <a:solidFill>
                          <a:srgbClr val="ffffff"/>
                        </a:solidFill>
                        <a:uFillTx/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15c7c7"/>
                      </a:solidFill>
                      <a:prstDash val="solid"/>
                    </a:lnL>
                    <a:lnR w="12240">
                      <a:solidFill>
                        <a:srgbClr val="15c7c7"/>
                      </a:solidFill>
                      <a:prstDash val="solid"/>
                    </a:lnR>
                    <a:lnT w="12240">
                      <a:solidFill>
                        <a:srgbClr val="15c7c7"/>
                      </a:solidFill>
                      <a:prstDash val="solid"/>
                    </a:lnT>
                    <a:lnB w="12240">
                      <a:solidFill>
                        <a:srgbClr val="15c7c7"/>
                      </a:solidFill>
                      <a:prstDash val="solid"/>
                    </a:lnB>
                    <a:solidFill>
                      <a:schemeClr val="accent5">
                        <a:alpha val="20000"/>
                      </a:schemeClr>
                    </a:solidFill>
                  </a:tcPr>
                </a:tc>
              </a:tr>
              <a:tr h="345240">
                <a:tc>
                  <a:txBody>
                    <a:bodyPr anchor="ctr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1" lang="en-US" sz="1200" spc="201" strike="noStrike" u="none" cap="all">
                          <a:solidFill>
                            <a:schemeClr val="lt1"/>
                          </a:solidFill>
                          <a:uFillTx/>
                          <a:latin typeface="Bierstadt"/>
                        </a:rPr>
                        <a:t>Total Expenses</a:t>
                      </a:r>
                      <a:r>
                        <a:rPr b="0" lang="en-US" sz="1200" spc="201" strike="noStrike" u="none" cap="all">
                          <a:solidFill>
                            <a:schemeClr val="lt1"/>
                          </a:solidFill>
                          <a:uFillTx/>
                          <a:latin typeface="Bierstadt"/>
                        </a:rPr>
                        <a:t>​</a:t>
                      </a:r>
                      <a:endParaRPr b="0" lang="en-ZM" sz="12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15c7c7"/>
                      </a:solidFill>
                      <a:prstDash val="solid"/>
                    </a:lnL>
                    <a:lnR w="12240">
                      <a:solidFill>
                        <a:srgbClr val="15c7c7"/>
                      </a:solidFill>
                      <a:prstDash val="solid"/>
                    </a:lnR>
                    <a:lnT w="12240">
                      <a:solidFill>
                        <a:srgbClr val="15c7c7"/>
                      </a:solidFill>
                      <a:prstDash val="solid"/>
                    </a:lnT>
                    <a:lnB w="12240">
                      <a:solidFill>
                        <a:srgbClr val="15c7c7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r" defTabSz="914400">
                        <a:lnSpc>
                          <a:spcPct val="100000"/>
                        </a:lnSpc>
                      </a:pPr>
                      <a:r>
                        <a:rPr b="1" lang="en-US" sz="1200" strike="noStrike" u="none">
                          <a:solidFill>
                            <a:schemeClr val="lt1"/>
                          </a:solidFill>
                          <a:uFillTx/>
                          <a:latin typeface="Bierstadt"/>
                        </a:rPr>
                        <a:t>7,593,750</a:t>
                      </a:r>
                      <a:r>
                        <a:rPr b="0" lang="en-US" sz="1200" strike="noStrike" u="none">
                          <a:solidFill>
                            <a:schemeClr val="lt1"/>
                          </a:solidFill>
                          <a:uFillTx/>
                          <a:latin typeface="Bierstadt"/>
                        </a:rPr>
                        <a:t>​</a:t>
                      </a:r>
                      <a:endParaRPr b="0" lang="en-ZM" sz="12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15c7c7"/>
                      </a:solidFill>
                      <a:prstDash val="solid"/>
                    </a:lnL>
                    <a:lnR w="12240">
                      <a:solidFill>
                        <a:srgbClr val="15c7c7"/>
                      </a:solidFill>
                      <a:prstDash val="solid"/>
                    </a:lnR>
                    <a:lnT w="12240">
                      <a:solidFill>
                        <a:srgbClr val="15c7c7"/>
                      </a:solidFill>
                      <a:prstDash val="solid"/>
                    </a:lnT>
                    <a:lnB w="12240">
                      <a:solidFill>
                        <a:srgbClr val="15c7c7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r" defTabSz="914400">
                        <a:lnSpc>
                          <a:spcPct val="100000"/>
                        </a:lnSpc>
                      </a:pPr>
                      <a:r>
                        <a:rPr b="1" lang="en-US" sz="1200" strike="noStrike" u="none">
                          <a:solidFill>
                            <a:schemeClr val="lt1"/>
                          </a:solidFill>
                          <a:uFillTx/>
                          <a:latin typeface="Bierstadt"/>
                        </a:rPr>
                        <a:t>52,800,000</a:t>
                      </a:r>
                      <a:r>
                        <a:rPr b="0" lang="en-US" sz="1200" strike="noStrike" u="none">
                          <a:solidFill>
                            <a:schemeClr val="lt1"/>
                          </a:solidFill>
                          <a:uFillTx/>
                          <a:latin typeface="Bierstadt"/>
                        </a:rPr>
                        <a:t>​</a:t>
                      </a:r>
                      <a:endParaRPr b="0" lang="en-ZM" sz="12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15c7c7"/>
                      </a:solidFill>
                      <a:prstDash val="solid"/>
                    </a:lnL>
                    <a:lnR w="12240">
                      <a:solidFill>
                        <a:srgbClr val="15c7c7"/>
                      </a:solidFill>
                      <a:prstDash val="solid"/>
                    </a:lnR>
                    <a:lnT w="12240">
                      <a:solidFill>
                        <a:srgbClr val="15c7c7"/>
                      </a:solidFill>
                      <a:prstDash val="solid"/>
                    </a:lnT>
                    <a:lnB w="12240">
                      <a:solidFill>
                        <a:srgbClr val="15c7c7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r" defTabSz="914400">
                        <a:lnSpc>
                          <a:spcPct val="100000"/>
                        </a:lnSpc>
                      </a:pPr>
                      <a:r>
                        <a:rPr b="1" lang="en-US" sz="1200" strike="noStrike" u="none">
                          <a:solidFill>
                            <a:schemeClr val="lt1"/>
                          </a:solidFill>
                          <a:uFillTx/>
                          <a:latin typeface="Bierstadt"/>
                        </a:rPr>
                        <a:t>187,920,000</a:t>
                      </a:r>
                      <a:r>
                        <a:rPr b="0" lang="en-US" sz="1200" strike="noStrike" u="none">
                          <a:solidFill>
                            <a:schemeClr val="lt1"/>
                          </a:solidFill>
                          <a:uFillTx/>
                          <a:latin typeface="Bierstadt"/>
                        </a:rPr>
                        <a:t>​</a:t>
                      </a:r>
                      <a:endParaRPr b="0" lang="en-ZM" sz="12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15c7c7"/>
                      </a:solidFill>
                      <a:prstDash val="solid"/>
                    </a:lnL>
                    <a:lnR w="12240">
                      <a:solidFill>
                        <a:srgbClr val="15c7c7"/>
                      </a:solidFill>
                      <a:prstDash val="solid"/>
                    </a:lnR>
                    <a:lnT w="12240">
                      <a:solidFill>
                        <a:srgbClr val="15c7c7"/>
                      </a:solidFill>
                      <a:prstDash val="solid"/>
                    </a:lnT>
                    <a:lnB w="12240">
                      <a:solidFill>
                        <a:srgbClr val="15c7c7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anchor="ctr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200" strike="noStrike" u="none">
                          <a:solidFill>
                            <a:schemeClr val="lt1"/>
                          </a:solidFill>
                          <a:uFillTx/>
                          <a:latin typeface="Bierstadt"/>
                        </a:rPr>
                        <a:t>2%​</a:t>
                      </a:r>
                      <a:endParaRPr b="0" lang="en-ZM" sz="12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15c7c7"/>
                      </a:solidFill>
                      <a:prstDash val="solid"/>
                    </a:lnL>
                    <a:lnR w="12240">
                      <a:solidFill>
                        <a:srgbClr val="15c7c7"/>
                      </a:solidFill>
                      <a:prstDash val="solid"/>
                    </a:lnR>
                    <a:lnT w="12240">
                      <a:solidFill>
                        <a:srgbClr val="15c7c7"/>
                      </a:solidFill>
                      <a:prstDash val="solid"/>
                    </a:lnT>
                    <a:lnB w="12240">
                      <a:solidFill>
                        <a:srgbClr val="15c7c7"/>
                      </a:solidFill>
                      <a:prstDash val="soli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504" name="PlaceHolder 2"/>
          <p:cNvSpPr>
            <a:spLocks noGrp="1"/>
          </p:cNvSpPr>
          <p:nvPr>
            <p:ph type="ftr" idx="82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defRPr b="0" lang="en-US" sz="1000" spc="99" strike="noStrike" u="none" cap="all">
                <a:solidFill>
                  <a:schemeClr val="lt1">
                    <a:lumMod val="95000"/>
                  </a:schemeClr>
                </a:solidFill>
                <a:uFillTx/>
                <a:latin typeface="Posterama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</a:pPr>
            <a:r>
              <a:rPr b="0" lang="en-US" sz="1000" spc="99" strike="noStrike" u="none" cap="all">
                <a:solidFill>
                  <a:schemeClr val="lt1">
                    <a:lumMod val="95000"/>
                  </a:schemeClr>
                </a:solidFill>
                <a:uFillTx/>
                <a:latin typeface="Posterama"/>
              </a:rPr>
              <a:t>PITCH DECK</a:t>
            </a:r>
            <a:endParaRPr b="0" lang="en-ZM" sz="10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pic>
        <p:nvPicPr>
          <p:cNvPr id="505" name="Picture Placeholder 45" descr="A close up of a person wearing glasses and the measurements of the eyes"/>
          <p:cNvPicPr/>
          <p:nvPr/>
        </p:nvPicPr>
        <p:blipFill>
          <a:blip r:embed="rId1"/>
          <a:stretch/>
        </p:blipFill>
        <p:spPr>
          <a:xfrm>
            <a:off x="7179840" y="0"/>
            <a:ext cx="5011920" cy="6867000"/>
          </a:xfrm>
          <a:prstGeom prst="rect">
            <a:avLst/>
          </a:prstGeom>
          <a:ln w="0">
            <a:noFill/>
          </a:ln>
        </p:spPr>
      </p:pic>
      <p:sp>
        <p:nvSpPr>
          <p:cNvPr id="506" name="PlaceHolder 3"/>
          <p:cNvSpPr>
            <a:spLocks noGrp="1"/>
          </p:cNvSpPr>
          <p:nvPr>
            <p:ph type="sldNum" idx="83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000" spc="99" strike="noStrike" u="none" cap="all">
                <a:solidFill>
                  <a:schemeClr val="lt1">
                    <a:lumMod val="95000"/>
                  </a:schemeClr>
                </a:solidFill>
                <a:uFillTx/>
                <a:latin typeface="Posteram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AD5BECE2-CB55-47A7-87A5-AE7F6677B855}" type="slidenum">
              <a:rPr b="0" lang="en-US" sz="1000" spc="99" strike="noStrike" u="none" cap="all">
                <a:solidFill>
                  <a:schemeClr val="lt1">
                    <a:lumMod val="95000"/>
                  </a:schemeClr>
                </a:solidFill>
                <a:uFillTx/>
                <a:latin typeface="Posterama"/>
              </a:rPr>
              <a:t>&lt;number&gt;</a:t>
            </a:fld>
            <a:endParaRPr b="0" lang="en-ZM" sz="10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PlaceHolder 1"/>
          <p:cNvSpPr>
            <a:spLocks noGrp="1"/>
          </p:cNvSpPr>
          <p:nvPr>
            <p:ph type="title"/>
          </p:nvPr>
        </p:nvSpPr>
        <p:spPr>
          <a:xfrm>
            <a:off x="2452680" y="1566720"/>
            <a:ext cx="7286400" cy="63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algn="ctr" defTabSz="914400">
              <a:lnSpc>
                <a:spcPct val="125000"/>
              </a:lnSpc>
              <a:buNone/>
            </a:pPr>
            <a:r>
              <a:rPr b="0" lang="en-US" sz="2800" spc="400" strike="noStrike" u="none" cap="all">
                <a:solidFill>
                  <a:srgbClr val="000000"/>
                </a:solidFill>
                <a:uFillTx/>
                <a:latin typeface="Posterama Bold"/>
              </a:rPr>
              <a:t>Meet the team</a:t>
            </a:r>
            <a:endParaRPr b="0" lang="en-US" sz="2800" strike="noStrike" u="none">
              <a:solidFill>
                <a:schemeClr val="dk1"/>
              </a:solidFill>
              <a:uFillTx/>
              <a:latin typeface="Bierstadt"/>
            </a:endParaRPr>
          </a:p>
        </p:txBody>
      </p:sp>
      <p:pic>
        <p:nvPicPr>
          <p:cNvPr id="508" name="Picture Placeholder 20" descr="Team member headshot"/>
          <p:cNvPicPr/>
          <p:nvPr/>
        </p:nvPicPr>
        <p:blipFill>
          <a:blip r:embed="rId1"/>
          <a:stretch/>
        </p:blipFill>
        <p:spPr>
          <a:xfrm>
            <a:off x="1803600" y="2804040"/>
            <a:ext cx="1487160" cy="1497960"/>
          </a:xfrm>
          <a:prstGeom prst="rect">
            <a:avLst/>
          </a:prstGeom>
          <a:ln w="0">
            <a:noFill/>
          </a:ln>
        </p:spPr>
      </p:pic>
      <p:sp>
        <p:nvSpPr>
          <p:cNvPr id="509" name="PlaceHolder 2"/>
          <p:cNvSpPr>
            <a:spLocks noGrp="1"/>
          </p:cNvSpPr>
          <p:nvPr>
            <p:ph/>
          </p:nvPr>
        </p:nvSpPr>
        <p:spPr>
          <a:xfrm>
            <a:off x="1488240" y="4570560"/>
            <a:ext cx="2117880" cy="331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indent="0" algn="ctr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400" spc="99" strike="noStrike" u="none" cap="all">
                <a:solidFill>
                  <a:schemeClr val="accent2"/>
                </a:solidFill>
                <a:uFillTx/>
                <a:latin typeface="Posterama Bold"/>
              </a:rPr>
              <a:t>Takuma Hayashi​​</a:t>
            </a:r>
            <a:endParaRPr b="0" lang="en-US" sz="1400" strike="noStrike" u="none">
              <a:solidFill>
                <a:schemeClr val="dk1"/>
              </a:solidFill>
              <a:uFillTx/>
              <a:latin typeface="Bierstadt"/>
            </a:endParaRPr>
          </a:p>
        </p:txBody>
      </p:sp>
      <p:sp>
        <p:nvSpPr>
          <p:cNvPr id="510" name="PlaceHolder 3"/>
          <p:cNvSpPr>
            <a:spLocks noGrp="1"/>
          </p:cNvSpPr>
          <p:nvPr>
            <p:ph/>
          </p:nvPr>
        </p:nvSpPr>
        <p:spPr>
          <a:xfrm>
            <a:off x="1488240" y="4886640"/>
            <a:ext cx="2117880" cy="531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algn="ctr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200" spc="99" strike="noStrike" u="none">
                <a:solidFill>
                  <a:schemeClr val="dk1"/>
                </a:solidFill>
                <a:uFillTx/>
                <a:latin typeface="Bierstadt"/>
              </a:rPr>
              <a:t>President​</a:t>
            </a:r>
            <a:endParaRPr b="0" lang="en-US" sz="1200" strike="noStrike" u="none">
              <a:solidFill>
                <a:schemeClr val="dk1"/>
              </a:solidFill>
              <a:uFillTx/>
              <a:latin typeface="Bierstadt"/>
            </a:endParaRPr>
          </a:p>
        </p:txBody>
      </p:sp>
      <p:pic>
        <p:nvPicPr>
          <p:cNvPr id="511" name="Picture Placeholder 22" descr="Team member headshot"/>
          <p:cNvPicPr/>
          <p:nvPr/>
        </p:nvPicPr>
        <p:blipFill>
          <a:blip r:embed="rId2"/>
          <a:stretch/>
        </p:blipFill>
        <p:spPr>
          <a:xfrm>
            <a:off x="4176000" y="2804040"/>
            <a:ext cx="1487160" cy="1497960"/>
          </a:xfrm>
          <a:prstGeom prst="rect">
            <a:avLst/>
          </a:prstGeom>
          <a:ln w="0">
            <a:noFill/>
          </a:ln>
        </p:spPr>
      </p:pic>
      <p:sp>
        <p:nvSpPr>
          <p:cNvPr id="512" name="PlaceHolder 4"/>
          <p:cNvSpPr>
            <a:spLocks noGrp="1"/>
          </p:cNvSpPr>
          <p:nvPr>
            <p:ph/>
          </p:nvPr>
        </p:nvSpPr>
        <p:spPr>
          <a:xfrm>
            <a:off x="3860640" y="4570560"/>
            <a:ext cx="2117880" cy="331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algn="ctr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400" spc="99" strike="noStrike" u="none" cap="all">
                <a:solidFill>
                  <a:schemeClr val="accent2"/>
                </a:solidFill>
                <a:uFillTx/>
                <a:latin typeface="Posterama Bold"/>
              </a:rPr>
              <a:t>Mirjam Nilsson​​</a:t>
            </a:r>
            <a:endParaRPr b="0" lang="en-US" sz="1400" strike="noStrike" u="none">
              <a:solidFill>
                <a:schemeClr val="dk1"/>
              </a:solidFill>
              <a:uFillTx/>
              <a:latin typeface="Bierstadt"/>
            </a:endParaRPr>
          </a:p>
        </p:txBody>
      </p:sp>
      <p:sp>
        <p:nvSpPr>
          <p:cNvPr id="513" name="PlaceHolder 5"/>
          <p:cNvSpPr>
            <a:spLocks noGrp="1"/>
          </p:cNvSpPr>
          <p:nvPr>
            <p:ph/>
          </p:nvPr>
        </p:nvSpPr>
        <p:spPr>
          <a:xfrm>
            <a:off x="3860640" y="4886640"/>
            <a:ext cx="2117880" cy="531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algn="ctr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200" spc="99" strike="noStrike" u="none">
                <a:solidFill>
                  <a:schemeClr val="dk1"/>
                </a:solidFill>
                <a:uFillTx/>
                <a:latin typeface="Bierstadt"/>
              </a:rPr>
              <a:t>Chief Executive Officer​</a:t>
            </a:r>
            <a:endParaRPr b="0" lang="en-US" sz="1200" strike="noStrike" u="none">
              <a:solidFill>
                <a:schemeClr val="dk1"/>
              </a:solidFill>
              <a:uFillTx/>
              <a:latin typeface="Bierstadt"/>
            </a:endParaRPr>
          </a:p>
        </p:txBody>
      </p:sp>
      <p:pic>
        <p:nvPicPr>
          <p:cNvPr id="514" name="Picture Placeholder 24" descr="Team member headshot"/>
          <p:cNvPicPr/>
          <p:nvPr/>
        </p:nvPicPr>
        <p:blipFill>
          <a:blip r:embed="rId3"/>
          <a:stretch/>
        </p:blipFill>
        <p:spPr>
          <a:xfrm>
            <a:off x="6548040" y="2804040"/>
            <a:ext cx="1487160" cy="1497960"/>
          </a:xfrm>
          <a:prstGeom prst="rect">
            <a:avLst/>
          </a:prstGeom>
          <a:ln w="0">
            <a:noFill/>
          </a:ln>
        </p:spPr>
      </p:pic>
      <p:sp>
        <p:nvSpPr>
          <p:cNvPr id="515" name="PlaceHolder 6"/>
          <p:cNvSpPr>
            <a:spLocks noGrp="1"/>
          </p:cNvSpPr>
          <p:nvPr>
            <p:ph/>
          </p:nvPr>
        </p:nvSpPr>
        <p:spPr>
          <a:xfrm>
            <a:off x="6232680" y="4570560"/>
            <a:ext cx="2117880" cy="331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indent="0" algn="ctr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400" spc="99" strike="noStrike" u="none" cap="all">
                <a:solidFill>
                  <a:schemeClr val="accent2"/>
                </a:solidFill>
                <a:uFillTx/>
                <a:latin typeface="Posterama Bold"/>
              </a:rPr>
              <a:t>Flora Berggren​​</a:t>
            </a:r>
            <a:endParaRPr b="0" lang="en-US" sz="1400" strike="noStrike" u="none">
              <a:solidFill>
                <a:schemeClr val="dk1"/>
              </a:solidFill>
              <a:uFillTx/>
              <a:latin typeface="Bierstadt"/>
            </a:endParaRPr>
          </a:p>
        </p:txBody>
      </p:sp>
      <p:sp>
        <p:nvSpPr>
          <p:cNvPr id="516" name="PlaceHolder 7"/>
          <p:cNvSpPr>
            <a:spLocks noGrp="1"/>
          </p:cNvSpPr>
          <p:nvPr>
            <p:ph/>
          </p:nvPr>
        </p:nvSpPr>
        <p:spPr>
          <a:xfrm>
            <a:off x="6232680" y="4886640"/>
            <a:ext cx="2117880" cy="531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algn="ctr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200" spc="99" strike="noStrike" u="none">
                <a:solidFill>
                  <a:schemeClr val="dk1"/>
                </a:solidFill>
                <a:uFillTx/>
                <a:latin typeface="Bierstadt"/>
              </a:rPr>
              <a:t>Chief Operations Officer​</a:t>
            </a:r>
            <a:endParaRPr b="0" lang="en-US" sz="1200" strike="noStrike" u="none">
              <a:solidFill>
                <a:schemeClr val="dk1"/>
              </a:solidFill>
              <a:uFillTx/>
              <a:latin typeface="Bierstadt"/>
            </a:endParaRPr>
          </a:p>
        </p:txBody>
      </p:sp>
      <p:pic>
        <p:nvPicPr>
          <p:cNvPr id="517" name="Picture Placeholder 26" descr="Team member headshot"/>
          <p:cNvPicPr/>
          <p:nvPr/>
        </p:nvPicPr>
        <p:blipFill>
          <a:blip r:embed="rId4"/>
          <a:stretch/>
        </p:blipFill>
        <p:spPr>
          <a:xfrm>
            <a:off x="8920440" y="2804040"/>
            <a:ext cx="1487160" cy="1497960"/>
          </a:xfrm>
          <a:prstGeom prst="rect">
            <a:avLst/>
          </a:prstGeom>
          <a:ln w="0">
            <a:noFill/>
          </a:ln>
        </p:spPr>
      </p:pic>
      <p:sp>
        <p:nvSpPr>
          <p:cNvPr id="518" name="PlaceHolder 8"/>
          <p:cNvSpPr>
            <a:spLocks noGrp="1"/>
          </p:cNvSpPr>
          <p:nvPr>
            <p:ph/>
          </p:nvPr>
        </p:nvSpPr>
        <p:spPr>
          <a:xfrm>
            <a:off x="8605080" y="4570560"/>
            <a:ext cx="2117880" cy="331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indent="0" algn="ctr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400" spc="99" strike="noStrike" u="none" cap="all">
                <a:solidFill>
                  <a:schemeClr val="accent2"/>
                </a:solidFill>
                <a:uFillTx/>
                <a:latin typeface="Posterama Bold"/>
              </a:rPr>
              <a:t>Rajesh Santoshi​​</a:t>
            </a:r>
            <a:endParaRPr b="0" lang="en-US" sz="1400" strike="noStrike" u="none">
              <a:solidFill>
                <a:schemeClr val="dk1"/>
              </a:solidFill>
              <a:uFillTx/>
              <a:latin typeface="Bierstadt"/>
            </a:endParaRPr>
          </a:p>
        </p:txBody>
      </p:sp>
      <p:sp>
        <p:nvSpPr>
          <p:cNvPr id="519" name="PlaceHolder 9"/>
          <p:cNvSpPr>
            <a:spLocks noGrp="1"/>
          </p:cNvSpPr>
          <p:nvPr>
            <p:ph/>
          </p:nvPr>
        </p:nvSpPr>
        <p:spPr>
          <a:xfrm>
            <a:off x="8605080" y="4886640"/>
            <a:ext cx="2117880" cy="531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algn="ctr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200" spc="99" strike="noStrike" u="none">
                <a:solidFill>
                  <a:schemeClr val="dk1"/>
                </a:solidFill>
                <a:uFillTx/>
                <a:latin typeface="Bierstadt"/>
              </a:rPr>
              <a:t>VP Marketing​</a:t>
            </a:r>
            <a:endParaRPr b="0" lang="en-US" sz="1200" strike="noStrike" u="none">
              <a:solidFill>
                <a:schemeClr val="dk1"/>
              </a:solidFill>
              <a:uFillTx/>
              <a:latin typeface="Bierstadt"/>
            </a:endParaRPr>
          </a:p>
        </p:txBody>
      </p:sp>
      <p:sp>
        <p:nvSpPr>
          <p:cNvPr id="520" name="PlaceHolder 10"/>
          <p:cNvSpPr>
            <a:spLocks noGrp="1"/>
          </p:cNvSpPr>
          <p:nvPr>
            <p:ph type="ftr" idx="84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defRPr b="0" lang="en-US" sz="1000" spc="99" strike="noStrike" u="none" cap="all">
                <a:solidFill>
                  <a:schemeClr val="lt1">
                    <a:lumMod val="95000"/>
                  </a:schemeClr>
                </a:solidFill>
                <a:uFillTx/>
                <a:latin typeface="Posterama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</a:pPr>
            <a:r>
              <a:rPr b="0" lang="en-US" sz="1000" spc="99" strike="noStrike" u="none" cap="all">
                <a:solidFill>
                  <a:schemeClr val="lt1">
                    <a:lumMod val="95000"/>
                  </a:schemeClr>
                </a:solidFill>
                <a:uFillTx/>
                <a:latin typeface="Posterama"/>
              </a:rPr>
              <a:t>PITCH DECK</a:t>
            </a:r>
            <a:endParaRPr b="0" lang="en-ZM" sz="10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521" name="PlaceHolder 11"/>
          <p:cNvSpPr>
            <a:spLocks noGrp="1"/>
          </p:cNvSpPr>
          <p:nvPr>
            <p:ph type="sldNum" idx="85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000" spc="99" strike="noStrike" u="none" cap="all">
                <a:solidFill>
                  <a:schemeClr val="lt1">
                    <a:lumMod val="95000"/>
                  </a:schemeClr>
                </a:solidFill>
                <a:uFillTx/>
                <a:latin typeface="Posteram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D78901F8-4631-47D2-8C9F-CF709465F1E0}" type="slidenum">
              <a:rPr b="0" lang="en-US" sz="1000" spc="99" strike="noStrike" u="none" cap="all">
                <a:solidFill>
                  <a:schemeClr val="lt1">
                    <a:lumMod val="95000"/>
                  </a:schemeClr>
                </a:solidFill>
                <a:uFillTx/>
                <a:latin typeface="Posterama"/>
              </a:rPr>
              <a:t>&lt;number&gt;</a:t>
            </a:fld>
            <a:endParaRPr b="0" lang="en-ZM" sz="10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PlaceHolder 1"/>
          <p:cNvSpPr>
            <a:spLocks noGrp="1"/>
          </p:cNvSpPr>
          <p:nvPr>
            <p:ph type="title"/>
          </p:nvPr>
        </p:nvSpPr>
        <p:spPr>
          <a:xfrm>
            <a:off x="2452680" y="1187640"/>
            <a:ext cx="7286400" cy="63396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1440" rIns="91440" tIns="45720" bIns="45720" anchor="t">
            <a:noAutofit/>
          </a:bodyPr>
          <a:p>
            <a:pPr indent="0" algn="ctr" defTabSz="914400">
              <a:lnSpc>
                <a:spcPct val="125000"/>
              </a:lnSpc>
              <a:buNone/>
            </a:pPr>
            <a:r>
              <a:rPr b="0" lang="en-US" sz="2800" spc="400" strike="noStrike" u="none" cap="all">
                <a:solidFill>
                  <a:srgbClr val="000000"/>
                </a:solidFill>
                <a:uFillTx/>
                <a:latin typeface="Posterama Bold"/>
              </a:rPr>
              <a:t>The Full team</a:t>
            </a:r>
            <a:endParaRPr b="0" lang="en-US" sz="2800" strike="noStrike" u="none">
              <a:solidFill>
                <a:schemeClr val="dk1"/>
              </a:solidFill>
              <a:uFillTx/>
              <a:latin typeface="Bierstadt"/>
            </a:endParaRPr>
          </a:p>
        </p:txBody>
      </p:sp>
      <p:pic>
        <p:nvPicPr>
          <p:cNvPr id="523" name="Picture Placeholder 80" descr="Team member headshot"/>
          <p:cNvPicPr/>
          <p:nvPr/>
        </p:nvPicPr>
        <p:blipFill>
          <a:blip r:embed="rId1"/>
          <a:stretch/>
        </p:blipFill>
        <p:spPr>
          <a:xfrm>
            <a:off x="2002320" y="2327400"/>
            <a:ext cx="950400" cy="684720"/>
          </a:xfrm>
          <a:prstGeom prst="rect">
            <a:avLst/>
          </a:prstGeom>
          <a:ln w="0">
            <a:noFill/>
          </a:ln>
        </p:spPr>
      </p:pic>
      <p:sp>
        <p:nvSpPr>
          <p:cNvPr id="524" name="PlaceHolder 2"/>
          <p:cNvSpPr>
            <a:spLocks noGrp="1"/>
          </p:cNvSpPr>
          <p:nvPr>
            <p:ph/>
          </p:nvPr>
        </p:nvSpPr>
        <p:spPr>
          <a:xfrm>
            <a:off x="1418400" y="3263760"/>
            <a:ext cx="2117880" cy="331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algn="ctr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400" spc="99" strike="noStrike" u="none" cap="all">
                <a:solidFill>
                  <a:schemeClr val="accent2"/>
                </a:solidFill>
                <a:uFillTx/>
                <a:latin typeface="Posterama Bold"/>
              </a:rPr>
              <a:t>Takuma Hayashi​</a:t>
            </a:r>
            <a:endParaRPr b="0" lang="en-US" sz="1400" strike="noStrike" u="none">
              <a:solidFill>
                <a:schemeClr val="dk1"/>
              </a:solidFill>
              <a:uFillTx/>
              <a:latin typeface="Bierstadt"/>
            </a:endParaRPr>
          </a:p>
        </p:txBody>
      </p:sp>
      <p:sp>
        <p:nvSpPr>
          <p:cNvPr id="525" name="PlaceHolder 3"/>
          <p:cNvSpPr>
            <a:spLocks noGrp="1"/>
          </p:cNvSpPr>
          <p:nvPr>
            <p:ph/>
          </p:nvPr>
        </p:nvSpPr>
        <p:spPr>
          <a:xfrm>
            <a:off x="1418400" y="3579840"/>
            <a:ext cx="2117880" cy="390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algn="ctr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200" spc="99" strike="noStrike" u="none">
                <a:solidFill>
                  <a:schemeClr val="dk1"/>
                </a:solidFill>
                <a:uFillTx/>
                <a:latin typeface="Bierstadt"/>
              </a:rPr>
              <a:t>President​</a:t>
            </a:r>
            <a:endParaRPr b="0" lang="en-US" sz="1200" strike="noStrike" u="none">
              <a:solidFill>
                <a:schemeClr val="dk1"/>
              </a:solidFill>
              <a:uFillTx/>
              <a:latin typeface="Bierstadt"/>
            </a:endParaRPr>
          </a:p>
        </p:txBody>
      </p:sp>
      <p:pic>
        <p:nvPicPr>
          <p:cNvPr id="526" name="Picture Placeholder 88" descr="Team member headshot"/>
          <p:cNvPicPr/>
          <p:nvPr/>
        </p:nvPicPr>
        <p:blipFill>
          <a:blip r:embed="rId2"/>
          <a:stretch/>
        </p:blipFill>
        <p:spPr>
          <a:xfrm>
            <a:off x="2002320" y="4154760"/>
            <a:ext cx="950400" cy="684720"/>
          </a:xfrm>
          <a:prstGeom prst="rect">
            <a:avLst/>
          </a:prstGeom>
          <a:ln w="0">
            <a:noFill/>
          </a:ln>
        </p:spPr>
      </p:pic>
      <p:sp>
        <p:nvSpPr>
          <p:cNvPr id="527" name="PlaceHolder 4"/>
          <p:cNvSpPr>
            <a:spLocks noGrp="1"/>
          </p:cNvSpPr>
          <p:nvPr>
            <p:ph/>
          </p:nvPr>
        </p:nvSpPr>
        <p:spPr>
          <a:xfrm>
            <a:off x="1418400" y="5098680"/>
            <a:ext cx="2117880" cy="331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algn="ctr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400" spc="99" strike="noStrike" u="none" cap="all">
                <a:solidFill>
                  <a:schemeClr val="accent2"/>
                </a:solidFill>
                <a:uFillTx/>
                <a:latin typeface="Posterama Bold"/>
              </a:rPr>
              <a:t>Graham Barnes​</a:t>
            </a:r>
            <a:endParaRPr b="0" lang="en-US" sz="1400" strike="noStrike" u="none">
              <a:solidFill>
                <a:schemeClr val="dk1"/>
              </a:solidFill>
              <a:uFillTx/>
              <a:latin typeface="Bierstadt"/>
            </a:endParaRPr>
          </a:p>
        </p:txBody>
      </p:sp>
      <p:sp>
        <p:nvSpPr>
          <p:cNvPr id="528" name="PlaceHolder 5"/>
          <p:cNvSpPr>
            <a:spLocks noGrp="1"/>
          </p:cNvSpPr>
          <p:nvPr>
            <p:ph/>
          </p:nvPr>
        </p:nvSpPr>
        <p:spPr>
          <a:xfrm>
            <a:off x="1418400" y="5414760"/>
            <a:ext cx="2117880" cy="331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algn="ctr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200" spc="99" strike="noStrike" u="none">
                <a:solidFill>
                  <a:schemeClr val="dk1"/>
                </a:solidFill>
                <a:uFillTx/>
                <a:latin typeface="Bierstadt"/>
              </a:rPr>
              <a:t>VP Product​</a:t>
            </a:r>
            <a:endParaRPr b="0" lang="en-US" sz="1200" strike="noStrike" u="none">
              <a:solidFill>
                <a:schemeClr val="dk1"/>
              </a:solidFill>
              <a:uFillTx/>
              <a:latin typeface="Bierstadt"/>
            </a:endParaRPr>
          </a:p>
        </p:txBody>
      </p:sp>
      <p:pic>
        <p:nvPicPr>
          <p:cNvPr id="529" name="Picture Placeholder 82" descr="Team member headshot"/>
          <p:cNvPicPr/>
          <p:nvPr/>
        </p:nvPicPr>
        <p:blipFill>
          <a:blip r:embed="rId3"/>
          <a:stretch/>
        </p:blipFill>
        <p:spPr>
          <a:xfrm>
            <a:off x="4422960" y="2319120"/>
            <a:ext cx="950400" cy="684720"/>
          </a:xfrm>
          <a:prstGeom prst="rect">
            <a:avLst/>
          </a:prstGeom>
          <a:ln w="0">
            <a:noFill/>
          </a:ln>
        </p:spPr>
      </p:pic>
      <p:sp>
        <p:nvSpPr>
          <p:cNvPr id="530" name="PlaceHolder 6"/>
          <p:cNvSpPr>
            <a:spLocks noGrp="1"/>
          </p:cNvSpPr>
          <p:nvPr>
            <p:ph/>
          </p:nvPr>
        </p:nvSpPr>
        <p:spPr>
          <a:xfrm>
            <a:off x="3839040" y="3263760"/>
            <a:ext cx="2117880" cy="331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algn="ctr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400" spc="99" strike="noStrike" u="none" cap="all">
                <a:solidFill>
                  <a:schemeClr val="accent2"/>
                </a:solidFill>
                <a:uFillTx/>
                <a:latin typeface="Posterama Bold"/>
              </a:rPr>
              <a:t>Mirjam Nilsson​​</a:t>
            </a:r>
            <a:endParaRPr b="0" lang="en-US" sz="1400" strike="noStrike" u="none">
              <a:solidFill>
                <a:schemeClr val="dk1"/>
              </a:solidFill>
              <a:uFillTx/>
              <a:latin typeface="Bierstadt"/>
            </a:endParaRPr>
          </a:p>
        </p:txBody>
      </p:sp>
      <p:sp>
        <p:nvSpPr>
          <p:cNvPr id="531" name="PlaceHolder 7"/>
          <p:cNvSpPr>
            <a:spLocks noGrp="1"/>
          </p:cNvSpPr>
          <p:nvPr>
            <p:ph/>
          </p:nvPr>
        </p:nvSpPr>
        <p:spPr>
          <a:xfrm>
            <a:off x="3839040" y="3579840"/>
            <a:ext cx="2117880" cy="390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algn="ctr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200" spc="99" strike="noStrike" u="none">
                <a:solidFill>
                  <a:schemeClr val="dk1"/>
                </a:solidFill>
                <a:uFillTx/>
                <a:latin typeface="Bierstadt"/>
              </a:rPr>
              <a:t>Chief Executive Officer​</a:t>
            </a:r>
            <a:endParaRPr b="0" lang="en-US" sz="1200" strike="noStrike" u="none">
              <a:solidFill>
                <a:schemeClr val="dk1"/>
              </a:solidFill>
              <a:uFillTx/>
              <a:latin typeface="Bierstadt"/>
            </a:endParaRPr>
          </a:p>
        </p:txBody>
      </p:sp>
      <p:pic>
        <p:nvPicPr>
          <p:cNvPr id="532" name="Picture Placeholder 90" descr="Team member headshot"/>
          <p:cNvPicPr/>
          <p:nvPr/>
        </p:nvPicPr>
        <p:blipFill>
          <a:blip r:embed="rId4"/>
          <a:stretch/>
        </p:blipFill>
        <p:spPr>
          <a:xfrm>
            <a:off x="4422960" y="4146840"/>
            <a:ext cx="950400" cy="684720"/>
          </a:xfrm>
          <a:prstGeom prst="rect">
            <a:avLst/>
          </a:prstGeom>
          <a:ln w="0">
            <a:noFill/>
          </a:ln>
        </p:spPr>
      </p:pic>
      <p:sp>
        <p:nvSpPr>
          <p:cNvPr id="533" name="PlaceHolder 8"/>
          <p:cNvSpPr>
            <a:spLocks noGrp="1"/>
          </p:cNvSpPr>
          <p:nvPr>
            <p:ph/>
          </p:nvPr>
        </p:nvSpPr>
        <p:spPr>
          <a:xfrm>
            <a:off x="3839040" y="5098680"/>
            <a:ext cx="2117880" cy="331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algn="ctr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400" spc="99" strike="noStrike" u="none" cap="all">
                <a:solidFill>
                  <a:schemeClr val="accent2"/>
                </a:solidFill>
                <a:uFillTx/>
                <a:latin typeface="Posterama Bold"/>
              </a:rPr>
              <a:t>Rowan Murphy​</a:t>
            </a:r>
            <a:endParaRPr b="0" lang="en-US" sz="1400" strike="noStrike" u="none">
              <a:solidFill>
                <a:schemeClr val="dk1"/>
              </a:solidFill>
              <a:uFillTx/>
              <a:latin typeface="Bierstadt"/>
            </a:endParaRPr>
          </a:p>
        </p:txBody>
      </p:sp>
      <p:sp>
        <p:nvSpPr>
          <p:cNvPr id="534" name="PlaceHolder 9"/>
          <p:cNvSpPr>
            <a:spLocks noGrp="1"/>
          </p:cNvSpPr>
          <p:nvPr>
            <p:ph/>
          </p:nvPr>
        </p:nvSpPr>
        <p:spPr>
          <a:xfrm>
            <a:off x="3839040" y="5414760"/>
            <a:ext cx="2117880" cy="331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algn="ctr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200" spc="99" strike="noStrike" u="none">
                <a:solidFill>
                  <a:schemeClr val="dk1"/>
                </a:solidFill>
                <a:uFillTx/>
                <a:latin typeface="Bierstadt"/>
              </a:rPr>
              <a:t>SEO Strategist​</a:t>
            </a:r>
            <a:endParaRPr b="0" lang="en-US" sz="1200" strike="noStrike" u="none">
              <a:solidFill>
                <a:schemeClr val="dk1"/>
              </a:solidFill>
              <a:uFillTx/>
              <a:latin typeface="Bierstadt"/>
            </a:endParaRPr>
          </a:p>
        </p:txBody>
      </p:sp>
      <p:pic>
        <p:nvPicPr>
          <p:cNvPr id="535" name="Picture Placeholder 84" descr="Team member headshot"/>
          <p:cNvPicPr/>
          <p:nvPr/>
        </p:nvPicPr>
        <p:blipFill>
          <a:blip r:embed="rId5"/>
          <a:stretch/>
        </p:blipFill>
        <p:spPr>
          <a:xfrm>
            <a:off x="6843600" y="2324160"/>
            <a:ext cx="950400" cy="684000"/>
          </a:xfrm>
          <a:prstGeom prst="rect">
            <a:avLst/>
          </a:prstGeom>
          <a:ln w="0">
            <a:noFill/>
          </a:ln>
        </p:spPr>
      </p:pic>
      <p:sp>
        <p:nvSpPr>
          <p:cNvPr id="536" name="PlaceHolder 10"/>
          <p:cNvSpPr>
            <a:spLocks noGrp="1"/>
          </p:cNvSpPr>
          <p:nvPr>
            <p:ph/>
          </p:nvPr>
        </p:nvSpPr>
        <p:spPr>
          <a:xfrm>
            <a:off x="6259680" y="3263760"/>
            <a:ext cx="2117520" cy="331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algn="ctr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400" spc="99" strike="noStrike" u="none" cap="all">
                <a:solidFill>
                  <a:schemeClr val="accent2"/>
                </a:solidFill>
                <a:uFillTx/>
                <a:latin typeface="Posterama Bold"/>
              </a:rPr>
              <a:t>Flora Berggren​​</a:t>
            </a:r>
            <a:endParaRPr b="0" lang="en-US" sz="1400" strike="noStrike" u="none">
              <a:solidFill>
                <a:schemeClr val="dk1"/>
              </a:solidFill>
              <a:uFillTx/>
              <a:latin typeface="Bierstadt"/>
            </a:endParaRPr>
          </a:p>
        </p:txBody>
      </p:sp>
      <p:sp>
        <p:nvSpPr>
          <p:cNvPr id="537" name="PlaceHolder 11"/>
          <p:cNvSpPr>
            <a:spLocks noGrp="1"/>
          </p:cNvSpPr>
          <p:nvPr>
            <p:ph/>
          </p:nvPr>
        </p:nvSpPr>
        <p:spPr>
          <a:xfrm>
            <a:off x="6259680" y="3579840"/>
            <a:ext cx="2117520" cy="390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algn="ctr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200" spc="99" strike="noStrike" u="none">
                <a:solidFill>
                  <a:schemeClr val="dk1"/>
                </a:solidFill>
                <a:uFillTx/>
                <a:latin typeface="Bierstadt"/>
              </a:rPr>
              <a:t>Chief Operations Officer​</a:t>
            </a:r>
            <a:endParaRPr b="0" lang="en-US" sz="1200" strike="noStrike" u="none">
              <a:solidFill>
                <a:schemeClr val="dk1"/>
              </a:solidFill>
              <a:uFillTx/>
              <a:latin typeface="Bierstadt"/>
            </a:endParaRPr>
          </a:p>
        </p:txBody>
      </p:sp>
      <p:pic>
        <p:nvPicPr>
          <p:cNvPr id="538" name="Picture Placeholder 92" descr="Team member headshot"/>
          <p:cNvPicPr/>
          <p:nvPr/>
        </p:nvPicPr>
        <p:blipFill>
          <a:blip r:embed="rId6"/>
          <a:stretch/>
        </p:blipFill>
        <p:spPr>
          <a:xfrm>
            <a:off x="6843600" y="4151520"/>
            <a:ext cx="950400" cy="684720"/>
          </a:xfrm>
          <a:prstGeom prst="rect">
            <a:avLst/>
          </a:prstGeom>
          <a:ln w="0">
            <a:noFill/>
          </a:ln>
        </p:spPr>
      </p:pic>
      <p:sp>
        <p:nvSpPr>
          <p:cNvPr id="539" name="PlaceHolder 12"/>
          <p:cNvSpPr>
            <a:spLocks noGrp="1"/>
          </p:cNvSpPr>
          <p:nvPr>
            <p:ph/>
          </p:nvPr>
        </p:nvSpPr>
        <p:spPr>
          <a:xfrm>
            <a:off x="6259680" y="5098680"/>
            <a:ext cx="2117880" cy="331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algn="ctr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400" spc="99" strike="noStrike" u="none" cap="all">
                <a:solidFill>
                  <a:schemeClr val="accent2"/>
                </a:solidFill>
                <a:uFillTx/>
                <a:latin typeface="Posterama Bold"/>
              </a:rPr>
              <a:t>Elizabeth Moore​</a:t>
            </a:r>
            <a:endParaRPr b="0" lang="en-US" sz="1400" strike="noStrike" u="none">
              <a:solidFill>
                <a:schemeClr val="dk1"/>
              </a:solidFill>
              <a:uFillTx/>
              <a:latin typeface="Bierstadt"/>
            </a:endParaRPr>
          </a:p>
        </p:txBody>
      </p:sp>
      <p:sp>
        <p:nvSpPr>
          <p:cNvPr id="540" name="PlaceHolder 13"/>
          <p:cNvSpPr>
            <a:spLocks noGrp="1"/>
          </p:cNvSpPr>
          <p:nvPr>
            <p:ph/>
          </p:nvPr>
        </p:nvSpPr>
        <p:spPr>
          <a:xfrm>
            <a:off x="6259680" y="5414760"/>
            <a:ext cx="2117880" cy="331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algn="ctr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200" spc="99" strike="noStrike" u="none">
                <a:solidFill>
                  <a:schemeClr val="dk1"/>
                </a:solidFill>
                <a:uFillTx/>
                <a:latin typeface="Bierstadt"/>
              </a:rPr>
              <a:t>Product Designer​</a:t>
            </a:r>
            <a:endParaRPr b="0" lang="en-US" sz="1200" strike="noStrike" u="none">
              <a:solidFill>
                <a:schemeClr val="dk1"/>
              </a:solidFill>
              <a:uFillTx/>
              <a:latin typeface="Bierstadt"/>
            </a:endParaRPr>
          </a:p>
        </p:txBody>
      </p:sp>
      <p:pic>
        <p:nvPicPr>
          <p:cNvPr id="541" name="Picture Placeholder 86" descr="Team member headshot"/>
          <p:cNvPicPr/>
          <p:nvPr/>
        </p:nvPicPr>
        <p:blipFill>
          <a:blip r:embed="rId7"/>
          <a:stretch/>
        </p:blipFill>
        <p:spPr>
          <a:xfrm>
            <a:off x="9263880" y="2315880"/>
            <a:ext cx="950400" cy="684720"/>
          </a:xfrm>
          <a:prstGeom prst="rect">
            <a:avLst/>
          </a:prstGeom>
          <a:ln w="0">
            <a:noFill/>
          </a:ln>
        </p:spPr>
      </p:pic>
      <p:sp>
        <p:nvSpPr>
          <p:cNvPr id="542" name="PlaceHolder 14"/>
          <p:cNvSpPr>
            <a:spLocks noGrp="1"/>
          </p:cNvSpPr>
          <p:nvPr>
            <p:ph/>
          </p:nvPr>
        </p:nvSpPr>
        <p:spPr>
          <a:xfrm>
            <a:off x="8679960" y="3263760"/>
            <a:ext cx="2117880" cy="331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algn="ctr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400" spc="99" strike="noStrike" u="none" cap="all">
                <a:solidFill>
                  <a:schemeClr val="accent2"/>
                </a:solidFill>
                <a:uFillTx/>
                <a:latin typeface="Posterama Bold"/>
              </a:rPr>
              <a:t>Rajesh Santoshi​​</a:t>
            </a:r>
            <a:endParaRPr b="0" lang="en-US" sz="1400" strike="noStrike" u="none">
              <a:solidFill>
                <a:schemeClr val="dk1"/>
              </a:solidFill>
              <a:uFillTx/>
              <a:latin typeface="Bierstadt"/>
            </a:endParaRPr>
          </a:p>
        </p:txBody>
      </p:sp>
      <p:sp>
        <p:nvSpPr>
          <p:cNvPr id="543" name="PlaceHolder 15"/>
          <p:cNvSpPr>
            <a:spLocks noGrp="1"/>
          </p:cNvSpPr>
          <p:nvPr>
            <p:ph/>
          </p:nvPr>
        </p:nvSpPr>
        <p:spPr>
          <a:xfrm>
            <a:off x="8679960" y="3579840"/>
            <a:ext cx="2117880" cy="390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algn="ctr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200" spc="99" strike="noStrike" u="none">
                <a:solidFill>
                  <a:schemeClr val="dk1"/>
                </a:solidFill>
                <a:uFillTx/>
                <a:latin typeface="Bierstadt"/>
              </a:rPr>
              <a:t>VP Marketing​</a:t>
            </a:r>
            <a:endParaRPr b="0" lang="en-US" sz="1200" strike="noStrike" u="none">
              <a:solidFill>
                <a:schemeClr val="dk1"/>
              </a:solidFill>
              <a:uFillTx/>
              <a:latin typeface="Bierstadt"/>
            </a:endParaRPr>
          </a:p>
        </p:txBody>
      </p:sp>
      <p:pic>
        <p:nvPicPr>
          <p:cNvPr id="544" name="Picture Placeholder 94" descr="Team member headshot"/>
          <p:cNvPicPr/>
          <p:nvPr/>
        </p:nvPicPr>
        <p:blipFill>
          <a:blip r:embed="rId8"/>
          <a:stretch/>
        </p:blipFill>
        <p:spPr>
          <a:xfrm>
            <a:off x="9263880" y="4143600"/>
            <a:ext cx="950400" cy="684720"/>
          </a:xfrm>
          <a:prstGeom prst="rect">
            <a:avLst/>
          </a:prstGeom>
          <a:ln w="0">
            <a:noFill/>
          </a:ln>
        </p:spPr>
      </p:pic>
      <p:sp>
        <p:nvSpPr>
          <p:cNvPr id="545" name="PlaceHolder 16"/>
          <p:cNvSpPr>
            <a:spLocks noGrp="1"/>
          </p:cNvSpPr>
          <p:nvPr>
            <p:ph/>
          </p:nvPr>
        </p:nvSpPr>
        <p:spPr>
          <a:xfrm>
            <a:off x="8679960" y="5098680"/>
            <a:ext cx="2117880" cy="331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algn="ctr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400" spc="99" strike="noStrike" u="none" cap="all">
                <a:solidFill>
                  <a:schemeClr val="accent2"/>
                </a:solidFill>
                <a:uFillTx/>
                <a:latin typeface="Posterama Bold"/>
              </a:rPr>
              <a:t>Robin Kline​</a:t>
            </a:r>
            <a:endParaRPr b="0" lang="en-US" sz="1400" strike="noStrike" u="none">
              <a:solidFill>
                <a:schemeClr val="dk1"/>
              </a:solidFill>
              <a:uFillTx/>
              <a:latin typeface="Bierstadt"/>
            </a:endParaRPr>
          </a:p>
        </p:txBody>
      </p:sp>
      <p:sp>
        <p:nvSpPr>
          <p:cNvPr id="546" name="PlaceHolder 17"/>
          <p:cNvSpPr>
            <a:spLocks noGrp="1"/>
          </p:cNvSpPr>
          <p:nvPr>
            <p:ph/>
          </p:nvPr>
        </p:nvSpPr>
        <p:spPr>
          <a:xfrm>
            <a:off x="8679960" y="5414760"/>
            <a:ext cx="2117880" cy="331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algn="ctr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200" spc="99" strike="noStrike" u="none">
                <a:solidFill>
                  <a:schemeClr val="dk1"/>
                </a:solidFill>
                <a:uFillTx/>
                <a:latin typeface="Bierstadt"/>
              </a:rPr>
              <a:t>Content Developer​</a:t>
            </a:r>
            <a:endParaRPr b="0" lang="en-US" sz="1200" strike="noStrike" u="none">
              <a:solidFill>
                <a:schemeClr val="dk1"/>
              </a:solidFill>
              <a:uFillTx/>
              <a:latin typeface="Bierstadt"/>
            </a:endParaRPr>
          </a:p>
        </p:txBody>
      </p:sp>
      <p:sp>
        <p:nvSpPr>
          <p:cNvPr id="547" name="PlaceHolder 18"/>
          <p:cNvSpPr>
            <a:spLocks noGrp="1"/>
          </p:cNvSpPr>
          <p:nvPr>
            <p:ph type="ftr" idx="86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defRPr b="0" lang="en-US" sz="1000" spc="99" strike="noStrike" u="none" cap="all">
                <a:solidFill>
                  <a:schemeClr val="lt1">
                    <a:lumMod val="95000"/>
                  </a:schemeClr>
                </a:solidFill>
                <a:uFillTx/>
                <a:latin typeface="Posterama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</a:pPr>
            <a:r>
              <a:rPr b="0" lang="en-US" sz="1000" spc="99" strike="noStrike" u="none" cap="all">
                <a:solidFill>
                  <a:schemeClr val="lt1">
                    <a:lumMod val="95000"/>
                  </a:schemeClr>
                </a:solidFill>
                <a:uFillTx/>
                <a:latin typeface="Posterama"/>
              </a:rPr>
              <a:t>PITCH DECK</a:t>
            </a:r>
            <a:endParaRPr b="0" lang="en-ZM" sz="10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548" name="PlaceHolder 19"/>
          <p:cNvSpPr>
            <a:spLocks noGrp="1"/>
          </p:cNvSpPr>
          <p:nvPr>
            <p:ph type="sldNum" idx="87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000" spc="99" strike="noStrike" u="none" cap="all">
                <a:solidFill>
                  <a:schemeClr val="lt1">
                    <a:lumMod val="95000"/>
                  </a:schemeClr>
                </a:solidFill>
                <a:uFillTx/>
                <a:latin typeface="Posteram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614A2936-7CBF-491D-834C-E8B522E21BAB}" type="slidenum">
              <a:rPr b="0" lang="en-US" sz="1000" spc="99" strike="noStrike" u="none" cap="all">
                <a:solidFill>
                  <a:schemeClr val="lt1">
                    <a:lumMod val="95000"/>
                  </a:schemeClr>
                </a:solidFill>
                <a:uFillTx/>
                <a:latin typeface="Posterama"/>
              </a:rPr>
              <a:t>&lt;number&gt;</a:t>
            </a:fld>
            <a:endParaRPr b="0" lang="en-ZM" sz="10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9" name="Picture Placeholder 7" descr="A woman looking at a screen with tiny writing and graphs floating"/>
          <p:cNvPicPr/>
          <p:nvPr/>
        </p:nvPicPr>
        <p:blipFill>
          <a:blip r:embed="rId1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 w="0">
            <a:noFill/>
          </a:ln>
        </p:spPr>
      </p:pic>
      <p:sp>
        <p:nvSpPr>
          <p:cNvPr id="550" name="PlaceHolder 1"/>
          <p:cNvSpPr>
            <a:spLocks noGrp="1"/>
          </p:cNvSpPr>
          <p:nvPr>
            <p:ph type="title"/>
          </p:nvPr>
        </p:nvSpPr>
        <p:spPr>
          <a:xfrm>
            <a:off x="0" y="1353240"/>
            <a:ext cx="5622480" cy="4150800"/>
          </a:xfrm>
          <a:prstGeom prst="rect">
            <a:avLst/>
          </a:prstGeom>
          <a:solidFill>
            <a:schemeClr val="accent3">
              <a:alpha val="90000"/>
            </a:schemeClr>
          </a:solidFill>
          <a:ln w="0">
            <a:noFill/>
          </a:ln>
        </p:spPr>
        <p:txBody>
          <a:bodyPr lIns="649080" rIns="91440" tIns="749880" bIns="45720" anchor="t">
            <a:noAutofit/>
          </a:bodyPr>
          <a:p>
            <a:pPr indent="0" defTabSz="914400">
              <a:lnSpc>
                <a:spcPct val="80000"/>
              </a:lnSpc>
              <a:buNone/>
            </a:pPr>
            <a:r>
              <a:rPr b="0" lang="en-US" sz="2800" spc="400" strike="noStrike" u="none" cap="all">
                <a:solidFill>
                  <a:srgbClr val="ffffff"/>
                </a:solidFill>
                <a:uFillTx/>
                <a:latin typeface="Posterama Bold"/>
              </a:rPr>
              <a:t>Summary</a:t>
            </a:r>
            <a:endParaRPr b="0" lang="en-US" sz="2800" strike="noStrike" u="none">
              <a:solidFill>
                <a:schemeClr val="dk1"/>
              </a:solidFill>
              <a:uFillTx/>
              <a:latin typeface="Bierstadt"/>
            </a:endParaRPr>
          </a:p>
        </p:txBody>
      </p:sp>
      <p:sp>
        <p:nvSpPr>
          <p:cNvPr id="551" name="PlaceHolder 2"/>
          <p:cNvSpPr>
            <a:spLocks noGrp="1"/>
          </p:cNvSpPr>
          <p:nvPr>
            <p:ph/>
          </p:nvPr>
        </p:nvSpPr>
        <p:spPr>
          <a:xfrm>
            <a:off x="578160" y="2689200"/>
            <a:ext cx="4566960" cy="2212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125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400" spc="99" strike="noStrike" u="none">
                <a:solidFill>
                  <a:schemeClr val="lt1"/>
                </a:solidFill>
                <a:uFillTx/>
                <a:latin typeface="Bierstadt"/>
              </a:rPr>
              <a:t>At Contoso, we believe in giving 110%. By closing the loop on task management and using the latest technology, we help businesses grow and nurture a consumer-first mindset. We thrive because of our market knowledge and a great team behind our product. As our CEO says, "Efficiencies will come from proactively transforming how we do business."</a:t>
            </a:r>
            <a:endParaRPr b="0" lang="en-US" sz="1400" strike="noStrike" u="none">
              <a:solidFill>
                <a:schemeClr val="dk1"/>
              </a:solidFill>
              <a:uFillTx/>
              <a:latin typeface="Bierstadt"/>
            </a:endParaRPr>
          </a:p>
        </p:txBody>
      </p:sp>
      <p:sp>
        <p:nvSpPr>
          <p:cNvPr id="552" name="PlaceHolder 3"/>
          <p:cNvSpPr>
            <a:spLocks noGrp="1"/>
          </p:cNvSpPr>
          <p:nvPr>
            <p:ph type="ftr" idx="88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defRPr b="0" lang="en-US" sz="1000" spc="99" strike="noStrike" u="none" cap="all">
                <a:solidFill>
                  <a:schemeClr val="lt1">
                    <a:lumMod val="95000"/>
                  </a:schemeClr>
                </a:solidFill>
                <a:uFillTx/>
                <a:latin typeface="Posterama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</a:pPr>
            <a:r>
              <a:rPr b="0" lang="en-US" sz="1000" spc="99" strike="noStrike" u="none" cap="all">
                <a:solidFill>
                  <a:schemeClr val="lt1">
                    <a:lumMod val="95000"/>
                  </a:schemeClr>
                </a:solidFill>
                <a:uFillTx/>
                <a:latin typeface="Posterama"/>
              </a:rPr>
              <a:t>PITCH DECK</a:t>
            </a:r>
            <a:endParaRPr b="0" lang="en-ZM" sz="10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553" name="PlaceHolder 4"/>
          <p:cNvSpPr>
            <a:spLocks noGrp="1"/>
          </p:cNvSpPr>
          <p:nvPr>
            <p:ph type="sldNum" idx="89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000" spc="99" strike="noStrike" u="none" cap="all">
                <a:solidFill>
                  <a:schemeClr val="lt1">
                    <a:lumMod val="95000"/>
                  </a:schemeClr>
                </a:solidFill>
                <a:uFillTx/>
                <a:latin typeface="Posteram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949025AB-1B80-4772-9CD9-E0B8533823BE}" type="slidenum">
              <a:rPr b="0" lang="en-US" sz="1000" spc="99" strike="noStrike" u="none" cap="all">
                <a:solidFill>
                  <a:schemeClr val="lt1">
                    <a:lumMod val="95000"/>
                  </a:schemeClr>
                </a:solidFill>
                <a:uFillTx/>
                <a:latin typeface="Posterama"/>
              </a:rPr>
              <a:t>&lt;number&gt;</a:t>
            </a:fld>
            <a:endParaRPr b="0" lang="en-ZM" sz="10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4" name="Picture Placeholder 13" descr="A woman with VR goggles on her face&#10;"/>
          <p:cNvPicPr/>
          <p:nvPr/>
        </p:nvPicPr>
        <p:blipFill>
          <a:blip r:embed="rId1"/>
          <a:stretch/>
        </p:blipFill>
        <p:spPr>
          <a:xfrm flipH="1">
            <a:off x="360" y="0"/>
            <a:ext cx="8152920" cy="6857640"/>
          </a:xfrm>
          <a:prstGeom prst="rect">
            <a:avLst/>
          </a:prstGeom>
          <a:ln w="0">
            <a:noFill/>
          </a:ln>
        </p:spPr>
      </p:pic>
      <p:sp>
        <p:nvSpPr>
          <p:cNvPr id="555" name="PlaceHolder 1"/>
          <p:cNvSpPr>
            <a:spLocks noGrp="1"/>
          </p:cNvSpPr>
          <p:nvPr>
            <p:ph type="title"/>
          </p:nvPr>
        </p:nvSpPr>
        <p:spPr>
          <a:xfrm>
            <a:off x="7452360" y="1728720"/>
            <a:ext cx="4127040" cy="72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80000"/>
              </a:lnSpc>
              <a:buNone/>
            </a:pPr>
            <a:r>
              <a:rPr b="0" lang="en-US" sz="2800" spc="400" strike="noStrike" u="none" cap="all">
                <a:solidFill>
                  <a:srgbClr val="ffffff"/>
                </a:solidFill>
                <a:uFillTx/>
                <a:latin typeface="Posterama Bold"/>
              </a:rPr>
              <a:t>Thank you</a:t>
            </a:r>
            <a:endParaRPr b="0" lang="en-US" sz="2800" strike="noStrike" u="none">
              <a:solidFill>
                <a:schemeClr val="dk1"/>
              </a:solidFill>
              <a:uFillTx/>
              <a:latin typeface="Bierstadt"/>
            </a:endParaRPr>
          </a:p>
        </p:txBody>
      </p:sp>
      <p:sp>
        <p:nvSpPr>
          <p:cNvPr id="556" name="PlaceHolder 2"/>
          <p:cNvSpPr>
            <a:spLocks noGrp="1"/>
          </p:cNvSpPr>
          <p:nvPr>
            <p:ph/>
          </p:nvPr>
        </p:nvSpPr>
        <p:spPr>
          <a:xfrm>
            <a:off x="7464960" y="2326680"/>
            <a:ext cx="4114080" cy="2212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125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400" spc="99" strike="noStrike" u="none">
                <a:solidFill>
                  <a:schemeClr val="lt1"/>
                </a:solidFill>
                <a:uFillTx/>
                <a:latin typeface="Bierstadt"/>
              </a:rPr>
              <a:t>Mirjam Nilsson​​</a:t>
            </a:r>
            <a:endParaRPr b="0" lang="en-US" sz="1400" strike="noStrike" u="none">
              <a:solidFill>
                <a:schemeClr val="dk1"/>
              </a:solidFill>
              <a:uFillTx/>
              <a:latin typeface="Bierstadt"/>
            </a:endParaRPr>
          </a:p>
          <a:p>
            <a:pPr indent="0" defTabSz="914400">
              <a:lnSpc>
                <a:spcPct val="125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400" spc="99" strike="noStrike" u="none">
                <a:solidFill>
                  <a:schemeClr val="lt1"/>
                </a:solidFill>
                <a:uFillTx/>
                <a:latin typeface="Bierstadt"/>
              </a:rPr>
              <a:t>206-555-0146​</a:t>
            </a:r>
            <a:endParaRPr b="0" lang="en-US" sz="1400" strike="noStrike" u="none">
              <a:solidFill>
                <a:schemeClr val="dk1"/>
              </a:solidFill>
              <a:uFillTx/>
              <a:latin typeface="Bierstadt"/>
            </a:endParaRPr>
          </a:p>
          <a:p>
            <a:pPr indent="0" defTabSz="914400">
              <a:lnSpc>
                <a:spcPct val="125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400" spc="99" strike="noStrike" u="none">
                <a:solidFill>
                  <a:schemeClr val="lt1"/>
                </a:solidFill>
                <a:uFillTx/>
                <a:latin typeface="Bierstadt"/>
              </a:rPr>
              <a:t>mirjam@contoso.com​</a:t>
            </a:r>
            <a:endParaRPr b="0" lang="en-US" sz="1400" strike="noStrike" u="none">
              <a:solidFill>
                <a:schemeClr val="dk1"/>
              </a:solidFill>
              <a:uFillTx/>
              <a:latin typeface="Bierstadt"/>
            </a:endParaRPr>
          </a:p>
          <a:p>
            <a:pPr indent="0" defTabSz="914400">
              <a:lnSpc>
                <a:spcPct val="125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400" spc="99" strike="noStrike" u="none">
                <a:solidFill>
                  <a:schemeClr val="lt1"/>
                </a:solidFill>
                <a:uFillTx/>
                <a:latin typeface="Bierstadt"/>
              </a:rPr>
              <a:t>www.contoso.com​</a:t>
            </a:r>
            <a:endParaRPr b="0" lang="en-US" sz="1400" strike="noStrike" u="none">
              <a:solidFill>
                <a:schemeClr val="dk1"/>
              </a:solidFill>
              <a:uFillTx/>
              <a:latin typeface="Bierstadt"/>
            </a:endParaRPr>
          </a:p>
        </p:txBody>
      </p:sp>
      <p:sp>
        <p:nvSpPr>
          <p:cNvPr id="557" name="PlaceHolder 3"/>
          <p:cNvSpPr>
            <a:spLocks noGrp="1"/>
          </p:cNvSpPr>
          <p:nvPr>
            <p:ph type="ftr" idx="90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defRPr b="0" lang="en-US" sz="1000" spc="99" strike="noStrike" u="none" cap="all">
                <a:solidFill>
                  <a:schemeClr val="lt1">
                    <a:lumMod val="95000"/>
                  </a:schemeClr>
                </a:solidFill>
                <a:uFillTx/>
                <a:latin typeface="Posterama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</a:pPr>
            <a:r>
              <a:rPr b="0" lang="en-US" sz="1000" spc="99" strike="noStrike" u="none" cap="all">
                <a:solidFill>
                  <a:schemeClr val="lt1">
                    <a:lumMod val="95000"/>
                  </a:schemeClr>
                </a:solidFill>
                <a:uFillTx/>
                <a:latin typeface="Posterama"/>
              </a:rPr>
              <a:t>PITCH DECK</a:t>
            </a:r>
            <a:endParaRPr b="0" lang="en-ZM" sz="10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558" name="PlaceHolder 4"/>
          <p:cNvSpPr>
            <a:spLocks noGrp="1"/>
          </p:cNvSpPr>
          <p:nvPr>
            <p:ph type="sldNum" idx="91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000" spc="99" strike="noStrike" u="none" cap="all">
                <a:solidFill>
                  <a:schemeClr val="lt1">
                    <a:lumMod val="95000"/>
                  </a:schemeClr>
                </a:solidFill>
                <a:uFillTx/>
                <a:latin typeface="Posteram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11E66760-ABA6-4E3A-BEDB-82322234B483}" type="slidenum">
              <a:rPr b="0" lang="en-US" sz="1000" spc="99" strike="noStrike" u="none" cap="all">
                <a:solidFill>
                  <a:schemeClr val="lt1">
                    <a:lumMod val="95000"/>
                  </a:schemeClr>
                </a:solidFill>
                <a:uFillTx/>
                <a:latin typeface="Posterama"/>
              </a:rPr>
              <a:t>&lt;number&gt;</a:t>
            </a:fld>
            <a:endParaRPr b="0" lang="en-ZM" sz="10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Picture Placeholder 107" descr="A woman with VR goggles on her face&#10;"/>
          <p:cNvPicPr/>
          <p:nvPr/>
        </p:nvPicPr>
        <p:blipFill>
          <a:blip r:embed="rId1"/>
          <a:stretch/>
        </p:blipFill>
        <p:spPr>
          <a:xfrm flipH="1">
            <a:off x="5013000" y="0"/>
            <a:ext cx="7195680" cy="6867000"/>
          </a:xfrm>
          <a:prstGeom prst="rect">
            <a:avLst/>
          </a:prstGeom>
          <a:ln w="0">
            <a:noFill/>
          </a:ln>
        </p:spPr>
      </p:pic>
      <p:sp>
        <p:nvSpPr>
          <p:cNvPr id="292" name="PlaceHolder 1"/>
          <p:cNvSpPr>
            <a:spLocks noGrp="1"/>
          </p:cNvSpPr>
          <p:nvPr>
            <p:ph type="title"/>
          </p:nvPr>
        </p:nvSpPr>
        <p:spPr>
          <a:xfrm>
            <a:off x="0" y="1672200"/>
            <a:ext cx="6019560" cy="3513240"/>
          </a:xfrm>
          <a:prstGeom prst="rect">
            <a:avLst/>
          </a:prstGeom>
          <a:solidFill>
            <a:schemeClr val="accent6">
              <a:alpha val="80000"/>
            </a:schemeClr>
          </a:solidFill>
          <a:ln w="0">
            <a:noFill/>
          </a:ln>
        </p:spPr>
        <p:txBody>
          <a:bodyPr lIns="676800" rIns="91440" tIns="795600" bIns="45720" anchor="t">
            <a:noAutofit/>
          </a:bodyPr>
          <a:p>
            <a:pPr indent="0" defTabSz="914400">
              <a:lnSpc>
                <a:spcPct val="80000"/>
              </a:lnSpc>
              <a:buNone/>
            </a:pPr>
            <a:r>
              <a:rPr b="0" lang="en-US" sz="2800" spc="400" strike="noStrike" u="none" cap="all">
                <a:solidFill>
                  <a:srgbClr val="000000"/>
                </a:solidFill>
                <a:uFillTx/>
                <a:latin typeface="Posterama Bold"/>
              </a:rPr>
              <a:t>About us</a:t>
            </a:r>
            <a:endParaRPr b="0" lang="en-US" sz="2800" strike="noStrike" u="none">
              <a:solidFill>
                <a:schemeClr val="dk1"/>
              </a:solidFill>
              <a:uFillTx/>
              <a:latin typeface="Bierstadt"/>
            </a:endParaRPr>
          </a:p>
        </p:txBody>
      </p:sp>
      <p:sp>
        <p:nvSpPr>
          <p:cNvPr id="293" name="PlaceHolder 2"/>
          <p:cNvSpPr>
            <a:spLocks noGrp="1"/>
          </p:cNvSpPr>
          <p:nvPr>
            <p:ph/>
          </p:nvPr>
        </p:nvSpPr>
        <p:spPr>
          <a:xfrm>
            <a:off x="594720" y="3007440"/>
            <a:ext cx="4850280" cy="1730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914400">
              <a:lnSpc>
                <a:spcPct val="125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400" spc="99" strike="noStrike" u="none">
                <a:solidFill>
                  <a:schemeClr val="accent2"/>
                </a:solidFill>
                <a:uFillTx/>
                <a:latin typeface="Bierstadt"/>
              </a:rPr>
              <a:t>At Contoso, we empower businesses to foster collaborative thinking to further drive workplace innovation. By closing the loop on task management and using the latest technology, we help businesses grow and nurture a consumer-first mindset.</a:t>
            </a:r>
            <a:endParaRPr b="0" lang="en-US" sz="1400" strike="noStrike" u="none">
              <a:solidFill>
                <a:schemeClr val="dk1"/>
              </a:solidFill>
              <a:uFillTx/>
              <a:latin typeface="Bierstadt"/>
            </a:endParaRPr>
          </a:p>
        </p:txBody>
      </p:sp>
      <p:sp>
        <p:nvSpPr>
          <p:cNvPr id="294" name="PlaceHolder 3"/>
          <p:cNvSpPr>
            <a:spLocks noGrp="1"/>
          </p:cNvSpPr>
          <p:nvPr>
            <p:ph type="ftr" idx="58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defRPr b="0" lang="en-US" sz="1000" spc="99" strike="noStrike" u="none" cap="all">
                <a:solidFill>
                  <a:schemeClr val="lt1">
                    <a:lumMod val="95000"/>
                  </a:schemeClr>
                </a:solidFill>
                <a:uFillTx/>
                <a:latin typeface="Posterama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</a:pPr>
            <a:r>
              <a:rPr b="0" lang="en-US" sz="1000" spc="99" strike="noStrike" u="none" cap="all">
                <a:solidFill>
                  <a:schemeClr val="lt1">
                    <a:lumMod val="95000"/>
                  </a:schemeClr>
                </a:solidFill>
                <a:uFillTx/>
                <a:latin typeface="Posterama"/>
              </a:rPr>
              <a:t>PITCH DECK</a:t>
            </a:r>
            <a:endParaRPr b="0" lang="en-ZM" sz="10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95" name="PlaceHolder 4"/>
          <p:cNvSpPr>
            <a:spLocks noGrp="1"/>
          </p:cNvSpPr>
          <p:nvPr>
            <p:ph type="sldNum" idx="59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000" spc="99" strike="noStrike" u="none" cap="all">
                <a:solidFill>
                  <a:schemeClr val="lt1">
                    <a:lumMod val="95000"/>
                  </a:schemeClr>
                </a:solidFill>
                <a:uFillTx/>
                <a:latin typeface="Posteram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84146DF6-1485-433F-ACD6-C9352991FE09}" type="slidenum">
              <a:rPr b="0" lang="en-US" sz="1000" spc="99" strike="noStrike" u="none" cap="all">
                <a:solidFill>
                  <a:schemeClr val="lt1">
                    <a:lumMod val="95000"/>
                  </a:schemeClr>
                </a:solidFill>
                <a:uFillTx/>
                <a:latin typeface="Posterama"/>
              </a:rPr>
              <a:t>2</a:t>
            </a:fld>
            <a:endParaRPr b="0" lang="en-ZM" sz="10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PlaceHolder 1"/>
          <p:cNvSpPr>
            <a:spLocks noGrp="1"/>
          </p:cNvSpPr>
          <p:nvPr>
            <p:ph type="title"/>
          </p:nvPr>
        </p:nvSpPr>
        <p:spPr>
          <a:xfrm>
            <a:off x="4065480" y="1185120"/>
            <a:ext cx="7287840" cy="469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92500" lnSpcReduction="9999"/>
          </a:bodyPr>
          <a:p>
            <a:pPr indent="0" defTabSz="914400">
              <a:lnSpc>
                <a:spcPct val="100000"/>
              </a:lnSpc>
              <a:buNone/>
            </a:pPr>
            <a:r>
              <a:rPr b="0" lang="en-US" sz="2800" spc="400" strike="noStrike" u="none" cap="all">
                <a:solidFill>
                  <a:schemeClr val="accent5"/>
                </a:solidFill>
                <a:uFillTx/>
                <a:latin typeface="Posterama Bold"/>
              </a:rPr>
              <a:t>Problem</a:t>
            </a:r>
            <a:endParaRPr b="0" lang="en-US" sz="2800" strike="noStrike" u="none">
              <a:solidFill>
                <a:schemeClr val="dk1"/>
              </a:solidFill>
              <a:uFillTx/>
              <a:latin typeface="Bierstadt"/>
            </a:endParaRPr>
          </a:p>
        </p:txBody>
      </p:sp>
      <p:pic>
        <p:nvPicPr>
          <p:cNvPr id="297" name="Picture Placeholder 51" descr="A close up of a person wearing glasses and the measurements of the eyes"/>
          <p:cNvPicPr/>
          <p:nvPr/>
        </p:nvPicPr>
        <p:blipFill>
          <a:blip r:embed="rId1"/>
          <a:stretch/>
        </p:blipFill>
        <p:spPr>
          <a:xfrm flipH="1">
            <a:off x="360" y="730080"/>
            <a:ext cx="3580920" cy="5388480"/>
          </a:xfrm>
          <a:prstGeom prst="rect">
            <a:avLst/>
          </a:prstGeom>
          <a:ln w="0">
            <a:noFill/>
          </a:ln>
        </p:spPr>
      </p:pic>
      <p:sp>
        <p:nvSpPr>
          <p:cNvPr id="298" name="PlaceHolder 2"/>
          <p:cNvSpPr>
            <a:spLocks noGrp="1"/>
          </p:cNvSpPr>
          <p:nvPr>
            <p:ph/>
          </p:nvPr>
        </p:nvSpPr>
        <p:spPr>
          <a:xfrm>
            <a:off x="4065480" y="1921320"/>
            <a:ext cx="228960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600" spc="201" strike="noStrike" u="none" cap="all">
                <a:solidFill>
                  <a:schemeClr val="accent5"/>
                </a:solidFill>
                <a:uFillTx/>
                <a:latin typeface="Posterama Bold"/>
              </a:rPr>
              <a:t>Market gap</a:t>
            </a:r>
            <a:endParaRPr b="0" lang="en-US" sz="1600" strike="noStrike" u="none">
              <a:solidFill>
                <a:schemeClr val="dk1"/>
              </a:solidFill>
              <a:uFillTx/>
              <a:latin typeface="Bierstadt"/>
            </a:endParaRPr>
          </a:p>
        </p:txBody>
      </p:sp>
      <p:sp>
        <p:nvSpPr>
          <p:cNvPr id="299" name="PlaceHolder 3"/>
          <p:cNvSpPr>
            <a:spLocks noGrp="1"/>
          </p:cNvSpPr>
          <p:nvPr>
            <p:ph/>
          </p:nvPr>
        </p:nvSpPr>
        <p:spPr>
          <a:xfrm>
            <a:off x="6746400" y="1921320"/>
            <a:ext cx="228960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600" spc="201" strike="noStrike" u="none" cap="all">
                <a:solidFill>
                  <a:schemeClr val="accent5"/>
                </a:solidFill>
                <a:uFillTx/>
                <a:latin typeface="Posterama Bold"/>
              </a:rPr>
              <a:t>Customers</a:t>
            </a:r>
            <a:endParaRPr b="0" lang="en-US" sz="1600" strike="noStrike" u="none">
              <a:solidFill>
                <a:schemeClr val="dk1"/>
              </a:solidFill>
              <a:uFillTx/>
              <a:latin typeface="Bierstadt"/>
            </a:endParaRPr>
          </a:p>
        </p:txBody>
      </p:sp>
      <p:sp>
        <p:nvSpPr>
          <p:cNvPr id="300" name="PlaceHolder 4"/>
          <p:cNvSpPr>
            <a:spLocks noGrp="1"/>
          </p:cNvSpPr>
          <p:nvPr>
            <p:ph/>
          </p:nvPr>
        </p:nvSpPr>
        <p:spPr>
          <a:xfrm>
            <a:off x="9417960" y="1921320"/>
            <a:ext cx="228960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600" spc="201" strike="noStrike" u="none" cap="all">
                <a:solidFill>
                  <a:schemeClr val="accent5"/>
                </a:solidFill>
                <a:uFillTx/>
                <a:latin typeface="Posterama Bold"/>
              </a:rPr>
              <a:t>Financials</a:t>
            </a:r>
            <a:endParaRPr b="0" lang="en-US" sz="1600" strike="noStrike" u="none">
              <a:solidFill>
                <a:schemeClr val="dk1"/>
              </a:solidFill>
              <a:uFillTx/>
              <a:latin typeface="Bierstadt"/>
            </a:endParaRPr>
          </a:p>
        </p:txBody>
      </p:sp>
      <p:sp>
        <p:nvSpPr>
          <p:cNvPr id="301" name="PlaceHolder 5"/>
          <p:cNvSpPr>
            <a:spLocks noGrp="1"/>
          </p:cNvSpPr>
          <p:nvPr>
            <p:ph/>
          </p:nvPr>
        </p:nvSpPr>
        <p:spPr>
          <a:xfrm>
            <a:off x="4065480" y="2245680"/>
            <a:ext cx="2289600" cy="1739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114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chemeClr val="lt1"/>
                </a:solidFill>
                <a:uFillTx/>
                <a:latin typeface="Bierstadt"/>
              </a:rPr>
              <a:t>New businesses need organizational tools, but are using old or outdated products</a:t>
            </a:r>
            <a:endParaRPr b="0" lang="en-US" sz="1400" strike="noStrike" u="none">
              <a:solidFill>
                <a:schemeClr val="dk1"/>
              </a:solidFill>
              <a:uFillTx/>
              <a:latin typeface="Bierstadt"/>
            </a:endParaRPr>
          </a:p>
        </p:txBody>
      </p:sp>
      <p:sp>
        <p:nvSpPr>
          <p:cNvPr id="302" name="PlaceHolder 6"/>
          <p:cNvSpPr>
            <a:spLocks noGrp="1"/>
          </p:cNvSpPr>
          <p:nvPr>
            <p:ph/>
          </p:nvPr>
        </p:nvSpPr>
        <p:spPr>
          <a:xfrm>
            <a:off x="6746400" y="2245680"/>
            <a:ext cx="2289600" cy="1739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lnSpcReduction="9999"/>
          </a:bodyPr>
          <a:p>
            <a:pPr indent="0" defTabSz="914400">
              <a:lnSpc>
                <a:spcPct val="114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chemeClr val="lt1"/>
                </a:solidFill>
                <a:uFillTx/>
                <a:latin typeface="Bierstadt"/>
              </a:rPr>
              <a:t>10% increase of task management tools proves that there's consumer interest for more simple management tools and technology</a:t>
            </a:r>
            <a:endParaRPr b="0" lang="en-US" sz="1400" strike="noStrike" u="none">
              <a:solidFill>
                <a:schemeClr val="dk1"/>
              </a:solidFill>
              <a:uFillTx/>
              <a:latin typeface="Bierstadt"/>
            </a:endParaRPr>
          </a:p>
        </p:txBody>
      </p:sp>
      <p:sp>
        <p:nvSpPr>
          <p:cNvPr id="303" name="PlaceHolder 7"/>
          <p:cNvSpPr>
            <a:spLocks noGrp="1"/>
          </p:cNvSpPr>
          <p:nvPr>
            <p:ph/>
          </p:nvPr>
        </p:nvSpPr>
        <p:spPr>
          <a:xfrm>
            <a:off x="9417960" y="2245680"/>
            <a:ext cx="2289600" cy="1739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914400">
              <a:lnSpc>
                <a:spcPct val="114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chemeClr val="lt1"/>
                </a:solidFill>
                <a:uFillTx/>
                <a:latin typeface="Bierstadt"/>
              </a:rPr>
              <a:t>Purchases of task management software was up by $2 million in 2019 </a:t>
            </a:r>
            <a:endParaRPr b="0" lang="en-US" sz="1400" strike="noStrike" u="none">
              <a:solidFill>
                <a:schemeClr val="dk1"/>
              </a:solidFill>
              <a:uFillTx/>
              <a:latin typeface="Bierstadt"/>
            </a:endParaRPr>
          </a:p>
        </p:txBody>
      </p:sp>
      <p:sp>
        <p:nvSpPr>
          <p:cNvPr id="304" name="PlaceHolder 8"/>
          <p:cNvSpPr>
            <a:spLocks noGrp="1"/>
          </p:cNvSpPr>
          <p:nvPr>
            <p:ph/>
          </p:nvPr>
        </p:nvSpPr>
        <p:spPr>
          <a:xfrm>
            <a:off x="4065480" y="4118760"/>
            <a:ext cx="228960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600" spc="201" strike="noStrike" u="none" cap="all">
                <a:solidFill>
                  <a:schemeClr val="accent5"/>
                </a:solidFill>
                <a:uFillTx/>
                <a:latin typeface="Posterama Bold"/>
              </a:rPr>
              <a:t>Costs</a:t>
            </a:r>
            <a:endParaRPr b="0" lang="en-US" sz="1600" strike="noStrike" u="none">
              <a:solidFill>
                <a:schemeClr val="dk1"/>
              </a:solidFill>
              <a:uFillTx/>
              <a:latin typeface="Bierstadt"/>
            </a:endParaRPr>
          </a:p>
        </p:txBody>
      </p:sp>
      <p:sp>
        <p:nvSpPr>
          <p:cNvPr id="305" name="PlaceHolder 9"/>
          <p:cNvSpPr>
            <a:spLocks noGrp="1"/>
          </p:cNvSpPr>
          <p:nvPr>
            <p:ph/>
          </p:nvPr>
        </p:nvSpPr>
        <p:spPr>
          <a:xfrm>
            <a:off x="6746400" y="4118760"/>
            <a:ext cx="228960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600" spc="201" strike="noStrike" u="none" cap="all">
                <a:solidFill>
                  <a:schemeClr val="accent5"/>
                </a:solidFill>
                <a:uFillTx/>
                <a:latin typeface="Posterama Bold"/>
              </a:rPr>
              <a:t>Usability</a:t>
            </a:r>
            <a:endParaRPr b="0" lang="en-US" sz="1600" strike="noStrike" u="none">
              <a:solidFill>
                <a:schemeClr val="dk1"/>
              </a:solidFill>
              <a:uFillTx/>
              <a:latin typeface="Bierstadt"/>
            </a:endParaRPr>
          </a:p>
        </p:txBody>
      </p:sp>
      <p:sp>
        <p:nvSpPr>
          <p:cNvPr id="306" name="PlaceHolder 10"/>
          <p:cNvSpPr>
            <a:spLocks noGrp="1"/>
          </p:cNvSpPr>
          <p:nvPr>
            <p:ph/>
          </p:nvPr>
        </p:nvSpPr>
        <p:spPr>
          <a:xfrm>
            <a:off x="4065480" y="4451040"/>
            <a:ext cx="2289600" cy="1456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114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chemeClr val="lt1"/>
                </a:solidFill>
                <a:uFillTx/>
                <a:latin typeface="Bierstadt"/>
              </a:rPr>
              <a:t>Loss of sales by not offering easier management tools that push teams to the finish line</a:t>
            </a:r>
            <a:endParaRPr b="0" lang="en-US" sz="1400" strike="noStrike" u="none">
              <a:solidFill>
                <a:schemeClr val="dk1"/>
              </a:solidFill>
              <a:uFillTx/>
              <a:latin typeface="Bierstadt"/>
            </a:endParaRPr>
          </a:p>
        </p:txBody>
      </p:sp>
      <p:sp>
        <p:nvSpPr>
          <p:cNvPr id="307" name="PlaceHolder 11"/>
          <p:cNvSpPr>
            <a:spLocks noGrp="1"/>
          </p:cNvSpPr>
          <p:nvPr>
            <p:ph/>
          </p:nvPr>
        </p:nvSpPr>
        <p:spPr>
          <a:xfrm>
            <a:off x="6746400" y="4443120"/>
            <a:ext cx="2289600" cy="1463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114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chemeClr val="lt1"/>
                </a:solidFill>
                <a:uFillTx/>
                <a:latin typeface="Bierstadt"/>
              </a:rPr>
              <a:t>Customers want something that’s easy to adopt and simple to use</a:t>
            </a:r>
            <a:endParaRPr b="0" lang="en-US" sz="1400" strike="noStrike" u="none">
              <a:solidFill>
                <a:schemeClr val="dk1"/>
              </a:solidFill>
              <a:uFillTx/>
              <a:latin typeface="Bierstadt"/>
            </a:endParaRPr>
          </a:p>
        </p:txBody>
      </p:sp>
      <p:sp>
        <p:nvSpPr>
          <p:cNvPr id="308" name="PlaceHolder 12"/>
          <p:cNvSpPr>
            <a:spLocks noGrp="1"/>
          </p:cNvSpPr>
          <p:nvPr>
            <p:ph type="ftr" idx="60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defRPr b="0" lang="en-US" sz="1000" spc="99" strike="noStrike" u="none" cap="all">
                <a:solidFill>
                  <a:schemeClr val="lt1">
                    <a:lumMod val="95000"/>
                  </a:schemeClr>
                </a:solidFill>
                <a:uFillTx/>
                <a:latin typeface="Posterama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</a:pPr>
            <a:r>
              <a:rPr b="0" lang="en-US" sz="1000" spc="99" strike="noStrike" u="none" cap="all">
                <a:solidFill>
                  <a:schemeClr val="lt1">
                    <a:lumMod val="95000"/>
                  </a:schemeClr>
                </a:solidFill>
                <a:uFillTx/>
                <a:latin typeface="Posterama"/>
              </a:rPr>
              <a:t>PITCH DECK</a:t>
            </a:r>
            <a:endParaRPr b="0" lang="en-ZM" sz="10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309" name="PlaceHolder 13"/>
          <p:cNvSpPr>
            <a:spLocks noGrp="1"/>
          </p:cNvSpPr>
          <p:nvPr>
            <p:ph type="sldNum" idx="61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000" spc="99" strike="noStrike" u="none" cap="all">
                <a:solidFill>
                  <a:schemeClr val="lt1">
                    <a:lumMod val="95000"/>
                  </a:schemeClr>
                </a:solidFill>
                <a:uFillTx/>
                <a:latin typeface="Posteram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21819771-2246-461E-AE05-DF73D3347A01}" type="slidenum">
              <a:rPr b="0" lang="en-US" sz="1000" spc="99" strike="noStrike" u="none" cap="all">
                <a:solidFill>
                  <a:schemeClr val="lt1">
                    <a:lumMod val="95000"/>
                  </a:schemeClr>
                </a:solidFill>
                <a:uFillTx/>
                <a:latin typeface="Posterama"/>
              </a:rPr>
              <a:t>3</a:t>
            </a:fld>
            <a:endParaRPr b="0" lang="en-ZM" sz="10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PlaceHolder 1"/>
          <p:cNvSpPr>
            <a:spLocks noGrp="1"/>
          </p:cNvSpPr>
          <p:nvPr>
            <p:ph type="title"/>
          </p:nvPr>
        </p:nvSpPr>
        <p:spPr>
          <a:xfrm>
            <a:off x="1384200" y="2768760"/>
            <a:ext cx="2956320" cy="1128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125000"/>
              </a:lnSpc>
              <a:buNone/>
            </a:pPr>
            <a:r>
              <a:rPr b="0" lang="en-US" sz="2800" spc="400" strike="noStrike" u="none" cap="all">
                <a:solidFill>
                  <a:srgbClr val="000000"/>
                </a:solidFill>
                <a:uFillTx/>
                <a:latin typeface="Posterama Bold"/>
              </a:rPr>
              <a:t>Solution</a:t>
            </a:r>
            <a:endParaRPr b="0" lang="en-US" sz="2800" strike="noStrike" u="none">
              <a:solidFill>
                <a:schemeClr val="dk1"/>
              </a:solidFill>
              <a:uFillTx/>
              <a:latin typeface="Bierstadt"/>
            </a:endParaRPr>
          </a:p>
        </p:txBody>
      </p:sp>
      <p:sp>
        <p:nvSpPr>
          <p:cNvPr id="311" name="PlaceHolder 2"/>
          <p:cNvSpPr>
            <a:spLocks noGrp="1"/>
          </p:cNvSpPr>
          <p:nvPr>
            <p:ph/>
          </p:nvPr>
        </p:nvSpPr>
        <p:spPr>
          <a:xfrm>
            <a:off x="5167440" y="1335240"/>
            <a:ext cx="28587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600" spc="201" strike="noStrike" u="none" cap="all">
                <a:solidFill>
                  <a:schemeClr val="accent5"/>
                </a:solidFill>
                <a:uFillTx/>
                <a:latin typeface="Posterama Bold"/>
              </a:rPr>
              <a:t>Close the gap</a:t>
            </a:r>
            <a:endParaRPr b="0" lang="en-US" sz="1600" strike="noStrike" u="none">
              <a:solidFill>
                <a:schemeClr val="dk1"/>
              </a:solidFill>
              <a:uFillTx/>
              <a:latin typeface="Bierstadt"/>
            </a:endParaRPr>
          </a:p>
        </p:txBody>
      </p:sp>
      <p:sp>
        <p:nvSpPr>
          <p:cNvPr id="312" name="PlaceHolder 3"/>
          <p:cNvSpPr>
            <a:spLocks noGrp="1"/>
          </p:cNvSpPr>
          <p:nvPr>
            <p:ph/>
          </p:nvPr>
        </p:nvSpPr>
        <p:spPr>
          <a:xfrm>
            <a:off x="8506800" y="1335240"/>
            <a:ext cx="28587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600" spc="201" strike="noStrike" u="none" cap="all">
                <a:solidFill>
                  <a:schemeClr val="accent5"/>
                </a:solidFill>
                <a:uFillTx/>
                <a:latin typeface="Posterama Bold"/>
              </a:rPr>
              <a:t>Target audience</a:t>
            </a:r>
            <a:endParaRPr b="0" lang="en-US" sz="1600" strike="noStrike" u="none">
              <a:solidFill>
                <a:schemeClr val="dk1"/>
              </a:solidFill>
              <a:uFillTx/>
              <a:latin typeface="Bierstadt"/>
            </a:endParaRPr>
          </a:p>
        </p:txBody>
      </p:sp>
      <p:sp>
        <p:nvSpPr>
          <p:cNvPr id="313" name="PlaceHolder 4"/>
          <p:cNvSpPr>
            <a:spLocks noGrp="1"/>
          </p:cNvSpPr>
          <p:nvPr>
            <p:ph/>
          </p:nvPr>
        </p:nvSpPr>
        <p:spPr>
          <a:xfrm>
            <a:off x="5167440" y="1639800"/>
            <a:ext cx="2858760" cy="1517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914400">
              <a:lnSpc>
                <a:spcPct val="114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chemeClr val="lt1"/>
                </a:solidFill>
                <a:uFillTx/>
                <a:latin typeface="Bierstadt"/>
              </a:rPr>
              <a:t>Our product makes managing tasks easier, and no other product on the market offers the same benefits</a:t>
            </a:r>
            <a:endParaRPr b="0" lang="en-US" sz="1400" strike="noStrike" u="none">
              <a:solidFill>
                <a:schemeClr val="dk1"/>
              </a:solidFill>
              <a:uFillTx/>
              <a:latin typeface="Bierstadt"/>
            </a:endParaRPr>
          </a:p>
        </p:txBody>
      </p:sp>
      <p:sp>
        <p:nvSpPr>
          <p:cNvPr id="314" name="PlaceHolder 5"/>
          <p:cNvSpPr>
            <a:spLocks noGrp="1"/>
          </p:cNvSpPr>
          <p:nvPr>
            <p:ph/>
          </p:nvPr>
        </p:nvSpPr>
        <p:spPr>
          <a:xfrm>
            <a:off x="8506800" y="1639800"/>
            <a:ext cx="2858760" cy="1474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114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chemeClr val="lt1"/>
                </a:solidFill>
                <a:uFillTx/>
                <a:latin typeface="Bierstadt"/>
              </a:rPr>
              <a:t>Gen Z (18-25 years old)</a:t>
            </a:r>
            <a:endParaRPr b="0" lang="en-US" sz="1400" strike="noStrike" u="none">
              <a:solidFill>
                <a:schemeClr val="dk1"/>
              </a:solidFill>
              <a:uFillTx/>
              <a:latin typeface="Bierstadt"/>
            </a:endParaRPr>
          </a:p>
        </p:txBody>
      </p:sp>
      <p:sp>
        <p:nvSpPr>
          <p:cNvPr id="315" name="PlaceHolder 6"/>
          <p:cNvSpPr>
            <a:spLocks noGrp="1"/>
          </p:cNvSpPr>
          <p:nvPr>
            <p:ph/>
          </p:nvPr>
        </p:nvSpPr>
        <p:spPr>
          <a:xfrm>
            <a:off x="5167440" y="3532680"/>
            <a:ext cx="28587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600" spc="201" strike="noStrike" u="none" cap="all">
                <a:solidFill>
                  <a:schemeClr val="accent5"/>
                </a:solidFill>
                <a:uFillTx/>
                <a:latin typeface="Posterama Bold"/>
              </a:rPr>
              <a:t>Cost savings</a:t>
            </a:r>
            <a:endParaRPr b="0" lang="en-US" sz="1600" strike="noStrike" u="none">
              <a:solidFill>
                <a:schemeClr val="dk1"/>
              </a:solidFill>
              <a:uFillTx/>
              <a:latin typeface="Bierstadt"/>
            </a:endParaRPr>
          </a:p>
        </p:txBody>
      </p:sp>
      <p:sp>
        <p:nvSpPr>
          <p:cNvPr id="316" name="PlaceHolder 7"/>
          <p:cNvSpPr>
            <a:spLocks noGrp="1"/>
          </p:cNvSpPr>
          <p:nvPr>
            <p:ph/>
          </p:nvPr>
        </p:nvSpPr>
        <p:spPr>
          <a:xfrm>
            <a:off x="8506800" y="3532680"/>
            <a:ext cx="28587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600" spc="201" strike="noStrike" u="none" cap="all">
                <a:solidFill>
                  <a:schemeClr val="accent5"/>
                </a:solidFill>
                <a:uFillTx/>
                <a:latin typeface="Posterama Bold"/>
              </a:rPr>
              <a:t>Easy to use</a:t>
            </a:r>
            <a:endParaRPr b="0" lang="en-US" sz="1600" strike="noStrike" u="none">
              <a:solidFill>
                <a:schemeClr val="dk1"/>
              </a:solidFill>
              <a:uFillTx/>
              <a:latin typeface="Bierstadt"/>
            </a:endParaRPr>
          </a:p>
        </p:txBody>
      </p:sp>
      <p:sp>
        <p:nvSpPr>
          <p:cNvPr id="317" name="PlaceHolder 8"/>
          <p:cNvSpPr>
            <a:spLocks noGrp="1"/>
          </p:cNvSpPr>
          <p:nvPr>
            <p:ph/>
          </p:nvPr>
        </p:nvSpPr>
        <p:spPr>
          <a:xfrm>
            <a:off x="5167440" y="3845160"/>
            <a:ext cx="2858760" cy="1526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114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chemeClr val="lt1"/>
                </a:solidFill>
                <a:uFillTx/>
                <a:latin typeface="Bierstadt"/>
              </a:rPr>
              <a:t>Reduce costs for client by helping project managers stay on target within deadlines</a:t>
            </a:r>
            <a:endParaRPr b="0" lang="en-US" sz="1400" strike="noStrike" u="none">
              <a:solidFill>
                <a:schemeClr val="dk1"/>
              </a:solidFill>
              <a:uFillTx/>
              <a:latin typeface="Bierstadt"/>
            </a:endParaRPr>
          </a:p>
        </p:txBody>
      </p:sp>
      <p:sp>
        <p:nvSpPr>
          <p:cNvPr id="318" name="PlaceHolder 9"/>
          <p:cNvSpPr>
            <a:spLocks noGrp="1"/>
          </p:cNvSpPr>
          <p:nvPr>
            <p:ph/>
          </p:nvPr>
        </p:nvSpPr>
        <p:spPr>
          <a:xfrm>
            <a:off x="8506800" y="3837240"/>
            <a:ext cx="2858760" cy="1532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914400">
              <a:lnSpc>
                <a:spcPct val="114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chemeClr val="lt1"/>
                </a:solidFill>
                <a:uFillTx/>
                <a:latin typeface="Bierstadt"/>
              </a:rPr>
              <a:t>A simple product that gives businesses the information they need in order to  complete projects on time</a:t>
            </a:r>
            <a:endParaRPr b="0" lang="en-US" sz="1400" strike="noStrike" u="none">
              <a:solidFill>
                <a:schemeClr val="dk1"/>
              </a:solidFill>
              <a:uFillTx/>
              <a:latin typeface="Bierstadt"/>
            </a:endParaRPr>
          </a:p>
        </p:txBody>
      </p:sp>
      <p:sp>
        <p:nvSpPr>
          <p:cNvPr id="319" name="PlaceHolder 10"/>
          <p:cNvSpPr>
            <a:spLocks noGrp="1"/>
          </p:cNvSpPr>
          <p:nvPr>
            <p:ph type="ftr" idx="62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defRPr b="0" lang="en-US" sz="1000" spc="99" strike="noStrike" u="none" cap="all">
                <a:solidFill>
                  <a:schemeClr val="lt1">
                    <a:lumMod val="95000"/>
                  </a:schemeClr>
                </a:solidFill>
                <a:uFillTx/>
                <a:latin typeface="Posterama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</a:pPr>
            <a:r>
              <a:rPr b="0" lang="en-US" sz="1000" spc="99" strike="noStrike" u="none" cap="all">
                <a:solidFill>
                  <a:schemeClr val="lt1">
                    <a:lumMod val="95000"/>
                  </a:schemeClr>
                </a:solidFill>
                <a:uFillTx/>
                <a:latin typeface="Posterama"/>
              </a:rPr>
              <a:t>PITCH DECK</a:t>
            </a:r>
            <a:endParaRPr b="0" lang="en-ZM" sz="10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320" name="PlaceHolder 11"/>
          <p:cNvSpPr>
            <a:spLocks noGrp="1"/>
          </p:cNvSpPr>
          <p:nvPr>
            <p:ph type="sldNum" idx="63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000" spc="99" strike="noStrike" u="none" cap="all">
                <a:solidFill>
                  <a:schemeClr val="lt1">
                    <a:lumMod val="95000"/>
                  </a:schemeClr>
                </a:solidFill>
                <a:uFillTx/>
                <a:latin typeface="Posteram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5286A7C4-F72F-4407-8AE0-FE9C49899B92}" type="slidenum">
              <a:rPr b="0" lang="en-US" sz="1000" spc="99" strike="noStrike" u="none" cap="all">
                <a:solidFill>
                  <a:schemeClr val="lt1">
                    <a:lumMod val="95000"/>
                  </a:schemeClr>
                </a:solidFill>
                <a:uFillTx/>
                <a:latin typeface="Posterama"/>
              </a:rPr>
              <a:t>4</a:t>
            </a:fld>
            <a:endParaRPr b="0" lang="en-ZM" sz="10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PlaceHolder 1"/>
          <p:cNvSpPr>
            <a:spLocks noGrp="1"/>
          </p:cNvSpPr>
          <p:nvPr>
            <p:ph type="title"/>
          </p:nvPr>
        </p:nvSpPr>
        <p:spPr>
          <a:xfrm>
            <a:off x="2452680" y="1581840"/>
            <a:ext cx="7286400" cy="63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125000"/>
              </a:lnSpc>
              <a:buNone/>
            </a:pPr>
            <a:r>
              <a:rPr b="0" lang="en-US" sz="2800" spc="400" strike="noStrike" u="none" cap="all">
                <a:solidFill>
                  <a:srgbClr val="000000"/>
                </a:solidFill>
                <a:uFillTx/>
                <a:latin typeface="Posterama Bold"/>
              </a:rPr>
              <a:t>Product Overview</a:t>
            </a:r>
            <a:endParaRPr b="0" lang="en-US" sz="2800" strike="noStrike" u="none">
              <a:solidFill>
                <a:schemeClr val="dk1"/>
              </a:solidFill>
              <a:uFillTx/>
              <a:latin typeface="Bierstadt"/>
            </a:endParaRPr>
          </a:p>
        </p:txBody>
      </p:sp>
      <p:pic>
        <p:nvPicPr>
          <p:cNvPr id="322" name="Picture Placeholder 73" descr="Box outline"/>
          <p:cNvPicPr/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/>
        </p:blipFill>
        <p:spPr>
          <a:xfrm>
            <a:off x="1510560" y="2847240"/>
            <a:ext cx="603000" cy="603000"/>
          </a:xfrm>
          <a:prstGeom prst="rect">
            <a:avLst/>
          </a:prstGeom>
          <a:ln w="0">
            <a:noFill/>
          </a:ln>
        </p:spPr>
      </p:pic>
      <p:sp>
        <p:nvSpPr>
          <p:cNvPr id="323" name="PlaceHolder 2"/>
          <p:cNvSpPr>
            <a:spLocks noGrp="1"/>
          </p:cNvSpPr>
          <p:nvPr>
            <p:ph/>
          </p:nvPr>
        </p:nvSpPr>
        <p:spPr>
          <a:xfrm>
            <a:off x="620640" y="3639240"/>
            <a:ext cx="23835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algn="ctr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600" spc="201" strike="noStrike" u="none" cap="all">
                <a:solidFill>
                  <a:schemeClr val="accent5"/>
                </a:solidFill>
                <a:uFillTx/>
                <a:latin typeface="Posterama Bold"/>
              </a:rPr>
              <a:t>Unique</a:t>
            </a:r>
            <a:endParaRPr b="0" lang="en-US" sz="1600" strike="noStrike" u="none">
              <a:solidFill>
                <a:schemeClr val="dk1"/>
              </a:solidFill>
              <a:uFillTx/>
              <a:latin typeface="Bierstadt"/>
            </a:endParaRPr>
          </a:p>
        </p:txBody>
      </p:sp>
      <p:sp>
        <p:nvSpPr>
          <p:cNvPr id="324" name="PlaceHolder 3"/>
          <p:cNvSpPr>
            <a:spLocks noGrp="1"/>
          </p:cNvSpPr>
          <p:nvPr>
            <p:ph/>
          </p:nvPr>
        </p:nvSpPr>
        <p:spPr>
          <a:xfrm>
            <a:off x="620640" y="3965760"/>
            <a:ext cx="2383560" cy="1125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algn="ctr" defTabSz="914400">
              <a:lnSpc>
                <a:spcPct val="114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chemeClr val="lt1"/>
                </a:solidFill>
                <a:uFillTx/>
                <a:latin typeface="Bierstadt"/>
              </a:rPr>
              <a:t>Only product specifically dedicated to task management​</a:t>
            </a:r>
            <a:endParaRPr b="0" lang="en-US" sz="1400" strike="noStrike" u="none">
              <a:solidFill>
                <a:schemeClr val="dk1"/>
              </a:solidFill>
              <a:uFillTx/>
              <a:latin typeface="Bierstadt"/>
            </a:endParaRPr>
          </a:p>
        </p:txBody>
      </p:sp>
      <p:pic>
        <p:nvPicPr>
          <p:cNvPr id="325" name="Picture Placeholder 74" descr="Store outline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368960" y="2847240"/>
            <a:ext cx="603000" cy="603000"/>
          </a:xfrm>
          <a:prstGeom prst="rect">
            <a:avLst/>
          </a:prstGeom>
          <a:ln w="0">
            <a:noFill/>
          </a:ln>
        </p:spPr>
      </p:pic>
      <p:sp>
        <p:nvSpPr>
          <p:cNvPr id="326" name="PlaceHolder 4"/>
          <p:cNvSpPr>
            <a:spLocks noGrp="1"/>
          </p:cNvSpPr>
          <p:nvPr>
            <p:ph/>
          </p:nvPr>
        </p:nvSpPr>
        <p:spPr>
          <a:xfrm>
            <a:off x="3419640" y="3639240"/>
            <a:ext cx="2502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algn="ctr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600" spc="201" strike="noStrike" u="none" cap="all">
                <a:solidFill>
                  <a:schemeClr val="accent5"/>
                </a:solidFill>
                <a:uFillTx/>
                <a:latin typeface="Posterama Bold"/>
              </a:rPr>
              <a:t>First to market</a:t>
            </a:r>
            <a:endParaRPr b="0" lang="en-US" sz="1600" strike="noStrike" u="none">
              <a:solidFill>
                <a:schemeClr val="dk1"/>
              </a:solidFill>
              <a:uFillTx/>
              <a:latin typeface="Bierstadt"/>
            </a:endParaRPr>
          </a:p>
        </p:txBody>
      </p:sp>
      <p:sp>
        <p:nvSpPr>
          <p:cNvPr id="327" name="PlaceHolder 5"/>
          <p:cNvSpPr>
            <a:spLocks noGrp="1"/>
          </p:cNvSpPr>
          <p:nvPr>
            <p:ph/>
          </p:nvPr>
        </p:nvSpPr>
        <p:spPr>
          <a:xfrm>
            <a:off x="3479040" y="3969720"/>
            <a:ext cx="2383560" cy="1125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algn="ctr" defTabSz="914400">
              <a:lnSpc>
                <a:spcPct val="114000"/>
              </a:lnSpc>
              <a:buNone/>
              <a:tabLst>
                <a:tab algn="l" pos="0"/>
              </a:tabLst>
            </a:pPr>
            <a:r>
              <a:rPr b="0" lang="en-ZA" sz="1400" strike="noStrike" u="none">
                <a:solidFill>
                  <a:schemeClr val="lt1"/>
                </a:solidFill>
                <a:uFillTx/>
                <a:latin typeface="Bierstadt"/>
              </a:rPr>
              <a:t>First beautifully designed product that's both stylish and functional</a:t>
            </a:r>
            <a:endParaRPr b="0" lang="en-US" sz="1400" strike="noStrike" u="none">
              <a:solidFill>
                <a:schemeClr val="dk1"/>
              </a:solidFill>
              <a:uFillTx/>
              <a:latin typeface="Bierstadt"/>
            </a:endParaRPr>
          </a:p>
        </p:txBody>
      </p:sp>
      <p:pic>
        <p:nvPicPr>
          <p:cNvPr id="328" name="Picture Placeholder 75" descr="Clipboard Partially Crossed outline"/>
          <p:cNvPicPr/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/>
        </p:blipFill>
        <p:spPr>
          <a:xfrm>
            <a:off x="7227720" y="2847240"/>
            <a:ext cx="603000" cy="603000"/>
          </a:xfrm>
          <a:prstGeom prst="rect">
            <a:avLst/>
          </a:prstGeom>
          <a:ln w="0">
            <a:noFill/>
          </a:ln>
        </p:spPr>
      </p:pic>
      <p:sp>
        <p:nvSpPr>
          <p:cNvPr id="329" name="PlaceHolder 6"/>
          <p:cNvSpPr>
            <a:spLocks noGrp="1"/>
          </p:cNvSpPr>
          <p:nvPr>
            <p:ph/>
          </p:nvPr>
        </p:nvSpPr>
        <p:spPr>
          <a:xfrm>
            <a:off x="6337440" y="3639240"/>
            <a:ext cx="23835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algn="ctr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600" spc="201" strike="noStrike" u="none" cap="all">
                <a:solidFill>
                  <a:schemeClr val="accent5"/>
                </a:solidFill>
                <a:uFillTx/>
                <a:latin typeface="Posterama Bold"/>
              </a:rPr>
              <a:t>Tested</a:t>
            </a:r>
            <a:endParaRPr b="0" lang="en-US" sz="1600" strike="noStrike" u="none">
              <a:solidFill>
                <a:schemeClr val="dk1"/>
              </a:solidFill>
              <a:uFillTx/>
              <a:latin typeface="Bierstadt"/>
            </a:endParaRPr>
          </a:p>
        </p:txBody>
      </p:sp>
      <p:sp>
        <p:nvSpPr>
          <p:cNvPr id="330" name="PlaceHolder 7"/>
          <p:cNvSpPr>
            <a:spLocks noGrp="1"/>
          </p:cNvSpPr>
          <p:nvPr>
            <p:ph/>
          </p:nvPr>
        </p:nvSpPr>
        <p:spPr>
          <a:xfrm>
            <a:off x="6337440" y="3953520"/>
            <a:ext cx="2383560" cy="1125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algn="ctr" defTabSz="914400">
              <a:lnSpc>
                <a:spcPct val="114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chemeClr val="lt1"/>
                </a:solidFill>
                <a:uFillTx/>
                <a:latin typeface="Bierstadt"/>
              </a:rPr>
              <a:t>Conducted testing with start ups in the area</a:t>
            </a:r>
            <a:endParaRPr b="0" lang="en-US" sz="1400" strike="noStrike" u="none">
              <a:solidFill>
                <a:schemeClr val="dk1"/>
              </a:solidFill>
              <a:uFillTx/>
              <a:latin typeface="Bierstadt"/>
            </a:endParaRPr>
          </a:p>
        </p:txBody>
      </p:sp>
      <p:pic>
        <p:nvPicPr>
          <p:cNvPr id="331" name="Picture Placeholder 76" descr="Questions outline"/>
          <p:cNvPicPr/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/>
        </p:blipFill>
        <p:spPr>
          <a:xfrm>
            <a:off x="10078560" y="2847240"/>
            <a:ext cx="603000" cy="603000"/>
          </a:xfrm>
          <a:prstGeom prst="rect">
            <a:avLst/>
          </a:prstGeom>
          <a:ln w="0">
            <a:noFill/>
          </a:ln>
        </p:spPr>
      </p:pic>
      <p:sp>
        <p:nvSpPr>
          <p:cNvPr id="332" name="PlaceHolder 8"/>
          <p:cNvSpPr>
            <a:spLocks noGrp="1"/>
          </p:cNvSpPr>
          <p:nvPr>
            <p:ph/>
          </p:nvPr>
        </p:nvSpPr>
        <p:spPr>
          <a:xfrm>
            <a:off x="9188280" y="3639240"/>
            <a:ext cx="23835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algn="ctr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600" spc="201" strike="noStrike" u="none" cap="all">
                <a:solidFill>
                  <a:schemeClr val="accent5"/>
                </a:solidFill>
                <a:uFillTx/>
                <a:latin typeface="Posterama Bold"/>
              </a:rPr>
              <a:t>Authentic</a:t>
            </a:r>
            <a:endParaRPr b="0" lang="en-US" sz="1600" strike="noStrike" u="none">
              <a:solidFill>
                <a:schemeClr val="dk1"/>
              </a:solidFill>
              <a:uFillTx/>
              <a:latin typeface="Bierstadt"/>
            </a:endParaRPr>
          </a:p>
        </p:txBody>
      </p:sp>
      <p:sp>
        <p:nvSpPr>
          <p:cNvPr id="333" name="PlaceHolder 9"/>
          <p:cNvSpPr>
            <a:spLocks noGrp="1"/>
          </p:cNvSpPr>
          <p:nvPr>
            <p:ph/>
          </p:nvPr>
        </p:nvSpPr>
        <p:spPr>
          <a:xfrm>
            <a:off x="9188280" y="3953520"/>
            <a:ext cx="2383560" cy="1125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algn="ctr" defTabSz="914400">
              <a:lnSpc>
                <a:spcPct val="114000"/>
              </a:lnSpc>
              <a:buNone/>
              <a:tabLst>
                <a:tab algn="l" pos="0"/>
              </a:tabLst>
            </a:pPr>
            <a:r>
              <a:rPr b="0" lang="en-ZA" sz="1400" strike="noStrike" u="none">
                <a:solidFill>
                  <a:schemeClr val="lt1"/>
                </a:solidFill>
                <a:uFillTx/>
                <a:latin typeface="Bierstadt"/>
              </a:rPr>
              <a:t>Designed with the help and input of software experts</a:t>
            </a:r>
            <a:endParaRPr b="0" lang="en-US" sz="1400" strike="noStrike" u="none">
              <a:solidFill>
                <a:schemeClr val="dk1"/>
              </a:solidFill>
              <a:uFillTx/>
              <a:latin typeface="Bierstadt"/>
            </a:endParaRPr>
          </a:p>
        </p:txBody>
      </p:sp>
      <p:sp>
        <p:nvSpPr>
          <p:cNvPr id="334" name="PlaceHolder 10"/>
          <p:cNvSpPr>
            <a:spLocks noGrp="1"/>
          </p:cNvSpPr>
          <p:nvPr>
            <p:ph type="ftr" idx="64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defRPr b="0" lang="en-US" sz="1000" spc="99" strike="noStrike" u="none" cap="all">
                <a:solidFill>
                  <a:schemeClr val="lt1">
                    <a:lumMod val="95000"/>
                  </a:schemeClr>
                </a:solidFill>
                <a:uFillTx/>
                <a:latin typeface="Posterama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</a:pPr>
            <a:r>
              <a:rPr b="0" lang="en-US" sz="1000" spc="99" strike="noStrike" u="none" cap="all">
                <a:solidFill>
                  <a:schemeClr val="lt1">
                    <a:lumMod val="95000"/>
                  </a:schemeClr>
                </a:solidFill>
                <a:uFillTx/>
                <a:latin typeface="Posterama"/>
              </a:rPr>
              <a:t>PITCH DECK</a:t>
            </a:r>
            <a:endParaRPr b="0" lang="en-ZM" sz="10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335" name="PlaceHolder 11"/>
          <p:cNvSpPr>
            <a:spLocks noGrp="1"/>
          </p:cNvSpPr>
          <p:nvPr>
            <p:ph type="sldNum" idx="65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000" spc="99" strike="noStrike" u="none" cap="all">
                <a:solidFill>
                  <a:schemeClr val="lt1">
                    <a:lumMod val="95000"/>
                  </a:schemeClr>
                </a:solidFill>
                <a:uFillTx/>
                <a:latin typeface="Posteram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688D1480-47F8-4DA2-83CB-7B524ECF42C2}" type="slidenum">
              <a:rPr b="0" lang="en-US" sz="1000" spc="99" strike="noStrike" u="none" cap="all">
                <a:solidFill>
                  <a:schemeClr val="lt1">
                    <a:lumMod val="95000"/>
                  </a:schemeClr>
                </a:solidFill>
                <a:uFillTx/>
                <a:latin typeface="Posterama"/>
              </a:rPr>
              <a:t>&lt;number&gt;</a:t>
            </a:fld>
            <a:endParaRPr b="0" lang="en-ZM" sz="10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6" name="Picture Placeholder 20" descr="A woman with VR goggles on her face&#10;"/>
          <p:cNvPicPr/>
          <p:nvPr/>
        </p:nvPicPr>
        <p:blipFill>
          <a:blip r:embed="rId1"/>
          <a:stretch/>
        </p:blipFill>
        <p:spPr>
          <a:xfrm>
            <a:off x="622440" y="730080"/>
            <a:ext cx="6456600" cy="5388480"/>
          </a:xfrm>
          <a:prstGeom prst="rect">
            <a:avLst/>
          </a:prstGeom>
          <a:ln w="0">
            <a:noFill/>
          </a:ln>
        </p:spPr>
      </p:pic>
      <p:sp>
        <p:nvSpPr>
          <p:cNvPr id="337" name="PlaceHolder 1"/>
          <p:cNvSpPr>
            <a:spLocks noGrp="1"/>
          </p:cNvSpPr>
          <p:nvPr>
            <p:ph type="title"/>
          </p:nvPr>
        </p:nvSpPr>
        <p:spPr>
          <a:xfrm>
            <a:off x="6467760" y="1882080"/>
            <a:ext cx="5748840" cy="3084120"/>
          </a:xfrm>
          <a:prstGeom prst="rect">
            <a:avLst/>
          </a:prstGeom>
          <a:solidFill>
            <a:schemeClr val="lt2">
              <a:alpha val="93000"/>
            </a:schemeClr>
          </a:solidFill>
          <a:ln w="0">
            <a:noFill/>
          </a:ln>
        </p:spPr>
        <p:txBody>
          <a:bodyPr lIns="694800" rIns="91440" tIns="713160" bIns="45720" anchor="t">
            <a:noAutofit/>
          </a:bodyPr>
          <a:p>
            <a:pPr indent="0" defTabSz="914400">
              <a:lnSpc>
                <a:spcPct val="100000"/>
              </a:lnSpc>
              <a:buNone/>
            </a:pPr>
            <a:r>
              <a:rPr b="0" lang="en-US" sz="2800" spc="400" strike="noStrike" u="none" cap="all">
                <a:solidFill>
                  <a:srgbClr val="000000"/>
                </a:solidFill>
                <a:uFillTx/>
                <a:latin typeface="Posterama Bold"/>
              </a:rPr>
              <a:t>Product benefits</a:t>
            </a:r>
            <a:endParaRPr b="0" lang="en-US" sz="2800" strike="noStrike" u="none">
              <a:solidFill>
                <a:schemeClr val="dk1"/>
              </a:solidFill>
              <a:uFillTx/>
              <a:latin typeface="Bierstadt"/>
            </a:endParaRPr>
          </a:p>
        </p:txBody>
      </p:sp>
      <p:sp>
        <p:nvSpPr>
          <p:cNvPr id="338" name="PlaceHolder 2"/>
          <p:cNvSpPr>
            <a:spLocks noGrp="1"/>
          </p:cNvSpPr>
          <p:nvPr>
            <p:ph/>
          </p:nvPr>
        </p:nvSpPr>
        <p:spPr>
          <a:xfrm>
            <a:off x="7079400" y="3201480"/>
            <a:ext cx="4614120" cy="1291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125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ZA" sz="1400" spc="99" strike="noStrike" u="none">
                <a:solidFill>
                  <a:schemeClr val="accent2"/>
                </a:solidFill>
                <a:uFillTx/>
                <a:latin typeface="Bierstadt"/>
              </a:rPr>
              <a:t>Simple and efficient to use</a:t>
            </a:r>
            <a:r>
              <a:rPr b="0" lang="en-US" sz="1400" spc="99" strike="noStrike" u="none">
                <a:solidFill>
                  <a:schemeClr val="accent2"/>
                </a:solidFill>
                <a:uFillTx/>
                <a:latin typeface="Bierstadt"/>
              </a:rPr>
              <a:t>​</a:t>
            </a:r>
            <a:endParaRPr b="0" lang="en-US" sz="1400" strike="noStrike" u="none">
              <a:solidFill>
                <a:schemeClr val="dk1"/>
              </a:solidFill>
              <a:uFillTx/>
              <a:latin typeface="Bierstadt"/>
            </a:endParaRPr>
          </a:p>
          <a:p>
            <a:pPr indent="0" defTabSz="914400">
              <a:lnSpc>
                <a:spcPct val="125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ZA" sz="1400" spc="99" strike="noStrike" u="none">
                <a:solidFill>
                  <a:schemeClr val="accent2"/>
                </a:solidFill>
                <a:uFillTx/>
                <a:latin typeface="Bierstadt"/>
              </a:rPr>
              <a:t>Quick customer service assistance</a:t>
            </a:r>
            <a:r>
              <a:rPr b="0" lang="en-US" sz="1400" spc="99" strike="noStrike" u="none">
                <a:solidFill>
                  <a:schemeClr val="accent2"/>
                </a:solidFill>
                <a:uFillTx/>
                <a:latin typeface="Bierstadt"/>
              </a:rPr>
              <a:t>​</a:t>
            </a:r>
            <a:endParaRPr b="0" lang="en-US" sz="1400" strike="noStrike" u="none">
              <a:solidFill>
                <a:schemeClr val="dk1"/>
              </a:solidFill>
              <a:uFillTx/>
              <a:latin typeface="Bierstadt"/>
            </a:endParaRPr>
          </a:p>
          <a:p>
            <a:pPr indent="0" defTabSz="914400">
              <a:lnSpc>
                <a:spcPct val="125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ZA" sz="1400" spc="99" strike="noStrike" u="none">
                <a:solidFill>
                  <a:schemeClr val="accent2"/>
                </a:solidFill>
                <a:uFillTx/>
                <a:latin typeface="Bierstadt"/>
              </a:rPr>
              <a:t>Free 90-day trial for new customers​</a:t>
            </a:r>
            <a:r>
              <a:rPr b="0" lang="en-US" sz="1400" spc="99" strike="noStrike" u="none">
                <a:solidFill>
                  <a:schemeClr val="accent2"/>
                </a:solidFill>
                <a:uFillTx/>
                <a:latin typeface="Bierstadt"/>
              </a:rPr>
              <a:t>​</a:t>
            </a:r>
            <a:endParaRPr b="0" lang="en-US" sz="1400" strike="noStrike" u="none">
              <a:solidFill>
                <a:schemeClr val="dk1"/>
              </a:solidFill>
              <a:uFillTx/>
              <a:latin typeface="Bierstadt"/>
            </a:endParaRPr>
          </a:p>
        </p:txBody>
      </p:sp>
      <p:sp>
        <p:nvSpPr>
          <p:cNvPr id="339" name="PlaceHolder 3"/>
          <p:cNvSpPr>
            <a:spLocks noGrp="1"/>
          </p:cNvSpPr>
          <p:nvPr>
            <p:ph type="ftr" idx="66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defRPr b="0" lang="en-US" sz="1000" spc="99" strike="noStrike" u="none" cap="all">
                <a:solidFill>
                  <a:schemeClr val="lt1">
                    <a:lumMod val="95000"/>
                  </a:schemeClr>
                </a:solidFill>
                <a:uFillTx/>
                <a:latin typeface="Posterama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</a:pPr>
            <a:r>
              <a:rPr b="0" lang="en-US" sz="1000" spc="99" strike="noStrike" u="none" cap="all">
                <a:solidFill>
                  <a:schemeClr val="lt1">
                    <a:lumMod val="95000"/>
                  </a:schemeClr>
                </a:solidFill>
                <a:uFillTx/>
                <a:latin typeface="Posterama"/>
              </a:rPr>
              <a:t>PITCH DECK</a:t>
            </a:r>
            <a:endParaRPr b="0" lang="en-ZM" sz="10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340" name="PlaceHolder 4"/>
          <p:cNvSpPr>
            <a:spLocks noGrp="1"/>
          </p:cNvSpPr>
          <p:nvPr>
            <p:ph type="sldNum" idx="67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000" spc="99" strike="noStrike" u="none" cap="all">
                <a:solidFill>
                  <a:schemeClr val="lt1">
                    <a:lumMod val="95000"/>
                  </a:schemeClr>
                </a:solidFill>
                <a:uFillTx/>
                <a:latin typeface="Posteram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7115E9F8-4BB3-4472-B1DD-50A9071E9526}" type="slidenum">
              <a:rPr b="0" lang="en-US" sz="1000" spc="99" strike="noStrike" u="none" cap="all">
                <a:solidFill>
                  <a:schemeClr val="lt1">
                    <a:lumMod val="95000"/>
                  </a:schemeClr>
                </a:solidFill>
                <a:uFillTx/>
                <a:latin typeface="Posterama"/>
              </a:rPr>
              <a:t>&lt;number&gt;</a:t>
            </a:fld>
            <a:endParaRPr b="0" lang="en-ZM" sz="10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1" name="Picture Placeholder 26" descr="Robot hand and human hand almost touch with their pointer fingers"/>
          <p:cNvPicPr/>
          <p:nvPr/>
        </p:nvPicPr>
        <p:blipFill>
          <a:blip r:embed="rId1"/>
          <a:stretch/>
        </p:blipFill>
        <p:spPr>
          <a:xfrm flipH="1">
            <a:off x="360" y="0"/>
            <a:ext cx="12191760" cy="6857640"/>
          </a:xfrm>
          <a:prstGeom prst="rect">
            <a:avLst/>
          </a:prstGeom>
          <a:ln w="0">
            <a:noFill/>
          </a:ln>
        </p:spPr>
      </p:pic>
      <p:sp>
        <p:nvSpPr>
          <p:cNvPr id="342" name="PlaceHolder 1"/>
          <p:cNvSpPr>
            <a:spLocks noGrp="1"/>
          </p:cNvSpPr>
          <p:nvPr>
            <p:ph type="title"/>
          </p:nvPr>
        </p:nvSpPr>
        <p:spPr>
          <a:xfrm>
            <a:off x="1403280" y="1371600"/>
            <a:ext cx="9384840" cy="985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80000"/>
              </a:lnSpc>
              <a:buNone/>
            </a:pPr>
            <a:r>
              <a:rPr b="0" lang="en-US" sz="5400" spc="400" strike="noStrike" u="none" cap="all">
                <a:solidFill>
                  <a:srgbClr val="000000"/>
                </a:solidFill>
                <a:uFillTx/>
                <a:latin typeface="Posterama Bold"/>
              </a:rPr>
              <a:t>Company overview</a:t>
            </a:r>
            <a:endParaRPr b="0" lang="en-US" sz="5400" strike="noStrike" u="none">
              <a:solidFill>
                <a:schemeClr val="dk1"/>
              </a:solidFill>
              <a:uFillTx/>
              <a:latin typeface="Bierstadt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3" name="Picture Placeholder 18" descr="A woman looking at a screen with tiny writing and graphs floating"/>
          <p:cNvPicPr/>
          <p:nvPr/>
        </p:nvPicPr>
        <p:blipFill>
          <a:blip r:embed="rId1"/>
          <a:stretch/>
        </p:blipFill>
        <p:spPr>
          <a:xfrm>
            <a:off x="5011560" y="0"/>
            <a:ext cx="7196400" cy="6867000"/>
          </a:xfrm>
          <a:prstGeom prst="rect">
            <a:avLst/>
          </a:prstGeom>
          <a:ln w="0">
            <a:noFill/>
          </a:ln>
        </p:spPr>
      </p:pic>
      <p:sp>
        <p:nvSpPr>
          <p:cNvPr id="344" name="PlaceHolder 1"/>
          <p:cNvSpPr>
            <a:spLocks noGrp="1"/>
          </p:cNvSpPr>
          <p:nvPr>
            <p:ph type="title"/>
          </p:nvPr>
        </p:nvSpPr>
        <p:spPr>
          <a:xfrm>
            <a:off x="0" y="1036800"/>
            <a:ext cx="6006600" cy="4784400"/>
          </a:xfrm>
          <a:prstGeom prst="rect">
            <a:avLst/>
          </a:prstGeom>
          <a:solidFill>
            <a:schemeClr val="accent6">
              <a:alpha val="80000"/>
            </a:schemeClr>
          </a:solidFill>
          <a:ln w="0">
            <a:noFill/>
          </a:ln>
        </p:spPr>
        <p:txBody>
          <a:bodyPr lIns="822960" rIns="91440" tIns="640080" bIns="45720" anchor="t">
            <a:noAutofit/>
          </a:bodyPr>
          <a:p>
            <a:pPr indent="0" defTabSz="914400">
              <a:lnSpc>
                <a:spcPct val="100000"/>
              </a:lnSpc>
              <a:buNone/>
            </a:pPr>
            <a:r>
              <a:rPr b="0" lang="en-US" sz="2800" spc="400" strike="noStrike" u="none" cap="all">
                <a:solidFill>
                  <a:srgbClr val="000000"/>
                </a:solidFill>
                <a:uFillTx/>
                <a:latin typeface="Posterama Bold"/>
              </a:rPr>
              <a:t>Business Model</a:t>
            </a:r>
            <a:endParaRPr b="0" lang="en-US" sz="2800" strike="noStrike" u="none">
              <a:solidFill>
                <a:schemeClr val="dk1"/>
              </a:solidFill>
              <a:uFillTx/>
              <a:latin typeface="Bierstadt"/>
            </a:endParaRPr>
          </a:p>
        </p:txBody>
      </p:sp>
      <p:sp>
        <p:nvSpPr>
          <p:cNvPr id="345" name="PlaceHolder 2"/>
          <p:cNvSpPr>
            <a:spLocks noGrp="1"/>
          </p:cNvSpPr>
          <p:nvPr>
            <p:ph/>
          </p:nvPr>
        </p:nvSpPr>
        <p:spPr>
          <a:xfrm>
            <a:off x="729000" y="2368440"/>
            <a:ext cx="47707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ZA" sz="1600" spc="201" strike="noStrike" u="none" cap="all">
                <a:solidFill>
                  <a:schemeClr val="accent2"/>
                </a:solidFill>
                <a:uFillTx/>
                <a:latin typeface="Posterama Bold"/>
              </a:rPr>
              <a:t>Research​</a:t>
            </a:r>
            <a:endParaRPr b="0" lang="en-US" sz="1600" strike="noStrike" u="none">
              <a:solidFill>
                <a:schemeClr val="dk1"/>
              </a:solidFill>
              <a:uFillTx/>
              <a:latin typeface="Bierstadt"/>
            </a:endParaRPr>
          </a:p>
        </p:txBody>
      </p:sp>
      <p:sp>
        <p:nvSpPr>
          <p:cNvPr id="346" name="PlaceHolder 3"/>
          <p:cNvSpPr>
            <a:spLocks noGrp="1"/>
          </p:cNvSpPr>
          <p:nvPr>
            <p:ph/>
          </p:nvPr>
        </p:nvSpPr>
        <p:spPr>
          <a:xfrm>
            <a:off x="729000" y="2604960"/>
            <a:ext cx="4770720" cy="800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114000"/>
              </a:lnSpc>
              <a:buNone/>
              <a:tabLst>
                <a:tab algn="l" pos="0"/>
              </a:tabLst>
            </a:pPr>
            <a:r>
              <a:rPr b="0" lang="en-US" sz="1400" spc="99" strike="noStrike" u="none">
                <a:solidFill>
                  <a:schemeClr val="accent2"/>
                </a:solidFill>
                <a:uFillTx/>
                <a:latin typeface="Bierstadt"/>
              </a:rPr>
              <a:t>We based our research on market trends and software sales ​</a:t>
            </a:r>
            <a:endParaRPr b="0" lang="en-US" sz="1400" strike="noStrike" u="none">
              <a:solidFill>
                <a:schemeClr val="dk1"/>
              </a:solidFill>
              <a:uFillTx/>
              <a:latin typeface="Bierstadt"/>
            </a:endParaRPr>
          </a:p>
        </p:txBody>
      </p:sp>
      <p:sp>
        <p:nvSpPr>
          <p:cNvPr id="347" name="PlaceHolder 4"/>
          <p:cNvSpPr>
            <a:spLocks noGrp="1"/>
          </p:cNvSpPr>
          <p:nvPr>
            <p:ph/>
          </p:nvPr>
        </p:nvSpPr>
        <p:spPr>
          <a:xfrm>
            <a:off x="729000" y="3544560"/>
            <a:ext cx="47707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ZA" sz="1600" spc="201" strike="noStrike" u="none" cap="all">
                <a:solidFill>
                  <a:schemeClr val="accent2"/>
                </a:solidFill>
                <a:uFillTx/>
                <a:latin typeface="Posterama Bold"/>
              </a:rPr>
              <a:t>Abstract​</a:t>
            </a:r>
            <a:endParaRPr b="0" lang="en-US" sz="1600" strike="noStrike" u="none">
              <a:solidFill>
                <a:schemeClr val="dk1"/>
              </a:solidFill>
              <a:uFillTx/>
              <a:latin typeface="Bierstadt"/>
            </a:endParaRPr>
          </a:p>
        </p:txBody>
      </p:sp>
      <p:sp>
        <p:nvSpPr>
          <p:cNvPr id="348" name="PlaceHolder 5"/>
          <p:cNvSpPr>
            <a:spLocks noGrp="1"/>
          </p:cNvSpPr>
          <p:nvPr>
            <p:ph/>
          </p:nvPr>
        </p:nvSpPr>
        <p:spPr>
          <a:xfrm>
            <a:off x="729000" y="3781080"/>
            <a:ext cx="4770720" cy="800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114000"/>
              </a:lnSpc>
              <a:buNone/>
              <a:tabLst>
                <a:tab algn="l" pos="0"/>
              </a:tabLst>
            </a:pPr>
            <a:r>
              <a:rPr b="0" lang="en-US" sz="1400" spc="99" strike="noStrike" u="none">
                <a:solidFill>
                  <a:schemeClr val="accent2"/>
                </a:solidFill>
                <a:uFillTx/>
                <a:latin typeface="Bierstadt"/>
              </a:rPr>
              <a:t>We believe people need new management tools to help businesses achieve their OKRs​</a:t>
            </a:r>
            <a:endParaRPr b="0" lang="en-US" sz="1400" strike="noStrike" u="none">
              <a:solidFill>
                <a:schemeClr val="dk1"/>
              </a:solidFill>
              <a:uFillTx/>
              <a:latin typeface="Bierstadt"/>
            </a:endParaRPr>
          </a:p>
        </p:txBody>
      </p:sp>
      <p:sp>
        <p:nvSpPr>
          <p:cNvPr id="349" name="PlaceHolder 6"/>
          <p:cNvSpPr>
            <a:spLocks noGrp="1"/>
          </p:cNvSpPr>
          <p:nvPr>
            <p:ph/>
          </p:nvPr>
        </p:nvSpPr>
        <p:spPr>
          <a:xfrm>
            <a:off x="729000" y="4739400"/>
            <a:ext cx="47707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ZA" sz="1600" spc="201" strike="noStrike" u="none" cap="all">
                <a:solidFill>
                  <a:schemeClr val="accent2"/>
                </a:solidFill>
                <a:uFillTx/>
                <a:latin typeface="Posterama Bold"/>
              </a:rPr>
              <a:t>Design​</a:t>
            </a:r>
            <a:endParaRPr b="0" lang="en-US" sz="1600" strike="noStrike" u="none">
              <a:solidFill>
                <a:schemeClr val="dk1"/>
              </a:solidFill>
              <a:uFillTx/>
              <a:latin typeface="Bierstadt"/>
            </a:endParaRPr>
          </a:p>
        </p:txBody>
      </p:sp>
      <p:sp>
        <p:nvSpPr>
          <p:cNvPr id="350" name="PlaceHolder 7"/>
          <p:cNvSpPr>
            <a:spLocks noGrp="1"/>
          </p:cNvSpPr>
          <p:nvPr>
            <p:ph/>
          </p:nvPr>
        </p:nvSpPr>
        <p:spPr>
          <a:xfrm>
            <a:off x="729000" y="4975920"/>
            <a:ext cx="4770720" cy="546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114000"/>
              </a:lnSpc>
              <a:buNone/>
              <a:tabLst>
                <a:tab algn="l" pos="0"/>
              </a:tabLst>
            </a:pPr>
            <a:r>
              <a:rPr b="0" lang="en-US" sz="1400" spc="99" strike="noStrike" u="none">
                <a:solidFill>
                  <a:schemeClr val="accent2"/>
                </a:solidFill>
                <a:uFillTx/>
                <a:latin typeface="Bierstadt"/>
              </a:rPr>
              <a:t>Minimalist design and easy to use ​</a:t>
            </a:r>
            <a:endParaRPr b="0" lang="en-US" sz="1400" strike="noStrike" u="none">
              <a:solidFill>
                <a:schemeClr val="dk1"/>
              </a:solidFill>
              <a:uFillTx/>
              <a:latin typeface="Bierstadt"/>
            </a:endParaRPr>
          </a:p>
        </p:txBody>
      </p:sp>
      <p:sp>
        <p:nvSpPr>
          <p:cNvPr id="351" name="PlaceHolder 8"/>
          <p:cNvSpPr>
            <a:spLocks noGrp="1"/>
          </p:cNvSpPr>
          <p:nvPr>
            <p:ph type="ftr" idx="68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defRPr b="0" lang="en-US" sz="1000" spc="99" strike="noStrike" u="none" cap="all">
                <a:solidFill>
                  <a:schemeClr val="lt1">
                    <a:lumMod val="95000"/>
                  </a:schemeClr>
                </a:solidFill>
                <a:uFillTx/>
                <a:latin typeface="Posterama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</a:pPr>
            <a:r>
              <a:rPr b="0" lang="en-US" sz="1000" spc="99" strike="noStrike" u="none" cap="all">
                <a:solidFill>
                  <a:schemeClr val="lt1">
                    <a:lumMod val="95000"/>
                  </a:schemeClr>
                </a:solidFill>
                <a:uFillTx/>
                <a:latin typeface="Posterama"/>
              </a:rPr>
              <a:t>PITCH DECK</a:t>
            </a:r>
            <a:endParaRPr b="0" lang="en-ZM" sz="10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352" name="PlaceHolder 9"/>
          <p:cNvSpPr>
            <a:spLocks noGrp="1"/>
          </p:cNvSpPr>
          <p:nvPr>
            <p:ph type="sldNum" idx="69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000" spc="99" strike="noStrike" u="none" cap="all">
                <a:solidFill>
                  <a:schemeClr val="lt1">
                    <a:lumMod val="95000"/>
                  </a:schemeClr>
                </a:solidFill>
                <a:uFillTx/>
                <a:latin typeface="Posteram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674B9AA8-E92C-428A-91B7-E7CA0ECD344F}" type="slidenum">
              <a:rPr b="0" lang="en-US" sz="1000" spc="99" strike="noStrike" u="none" cap="all">
                <a:solidFill>
                  <a:schemeClr val="lt1">
                    <a:lumMod val="95000"/>
                  </a:schemeClr>
                </a:solidFill>
                <a:uFillTx/>
                <a:latin typeface="Posterama"/>
              </a:rPr>
              <a:t>&lt;number&gt;</a:t>
            </a:fld>
            <a:endParaRPr b="0" lang="en-ZM" sz="10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PlaceHolder 1"/>
          <p:cNvSpPr>
            <a:spLocks noGrp="1"/>
          </p:cNvSpPr>
          <p:nvPr>
            <p:ph type="title"/>
          </p:nvPr>
        </p:nvSpPr>
        <p:spPr>
          <a:xfrm>
            <a:off x="729000" y="1643400"/>
            <a:ext cx="4856400" cy="465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100000"/>
              </a:lnSpc>
              <a:buNone/>
            </a:pPr>
            <a:r>
              <a:rPr b="0" lang="en-US" sz="2800" spc="400" strike="noStrike" u="none" cap="all">
                <a:solidFill>
                  <a:schemeClr val="accent5"/>
                </a:solidFill>
                <a:uFillTx/>
                <a:latin typeface="Posterama Bold"/>
              </a:rPr>
              <a:t>Market overview</a:t>
            </a:r>
            <a:endParaRPr b="0" lang="en-US" sz="2800" strike="noStrike" u="none">
              <a:solidFill>
                <a:schemeClr val="dk1"/>
              </a:solidFill>
              <a:uFillTx/>
              <a:latin typeface="Bierstadt"/>
            </a:endParaRPr>
          </a:p>
        </p:txBody>
      </p:sp>
      <p:sp>
        <p:nvSpPr>
          <p:cNvPr id="354" name="PlaceHolder 2"/>
          <p:cNvSpPr>
            <a:spLocks noGrp="1"/>
          </p:cNvSpPr>
          <p:nvPr>
            <p:ph/>
          </p:nvPr>
        </p:nvSpPr>
        <p:spPr>
          <a:xfrm>
            <a:off x="1200960" y="2806920"/>
            <a:ext cx="2692800" cy="991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algn="r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4000" spc="400" strike="noStrike" u="none" cap="all">
                <a:solidFill>
                  <a:schemeClr val="accent5"/>
                </a:solidFill>
                <a:uFillTx/>
                <a:latin typeface="Posterama Bold"/>
              </a:rPr>
              <a:t>$3B</a:t>
            </a:r>
            <a:endParaRPr b="0" lang="en-US" sz="4000" strike="noStrike" u="none">
              <a:solidFill>
                <a:schemeClr val="dk1"/>
              </a:solidFill>
              <a:uFillTx/>
              <a:latin typeface="Bierstadt"/>
            </a:endParaRPr>
          </a:p>
        </p:txBody>
      </p:sp>
      <p:sp>
        <p:nvSpPr>
          <p:cNvPr id="355" name="PlaceHolder 3"/>
          <p:cNvSpPr>
            <a:spLocks noGrp="1"/>
          </p:cNvSpPr>
          <p:nvPr>
            <p:ph/>
          </p:nvPr>
        </p:nvSpPr>
        <p:spPr>
          <a:xfrm>
            <a:off x="816120" y="4077000"/>
            <a:ext cx="3035520" cy="1485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algn="r" defTabSz="914400">
              <a:lnSpc>
                <a:spcPct val="150000"/>
              </a:lnSpc>
              <a:buNone/>
              <a:tabLst>
                <a:tab algn="l" pos="0"/>
              </a:tabLst>
            </a:pPr>
            <a:r>
              <a:rPr b="0" lang="en-ZA" sz="1400" spc="99" strike="noStrike" u="none">
                <a:solidFill>
                  <a:schemeClr val="lt1"/>
                </a:solidFill>
                <a:uFillTx/>
                <a:latin typeface="Bierstadt"/>
              </a:rPr>
              <a:t>Opportunity to build</a:t>
            </a:r>
            <a:r>
              <a:rPr b="0" lang="en-US" sz="1400" spc="99" strike="noStrike" u="none">
                <a:solidFill>
                  <a:schemeClr val="lt1"/>
                </a:solidFill>
                <a:uFillTx/>
                <a:latin typeface="Bierstadt"/>
              </a:rPr>
              <a:t>​</a:t>
            </a:r>
            <a:endParaRPr b="0" lang="en-US" sz="1400" strike="noStrike" u="none">
              <a:solidFill>
                <a:schemeClr val="dk1"/>
              </a:solidFill>
              <a:uFillTx/>
              <a:latin typeface="Bierstadt"/>
            </a:endParaRPr>
          </a:p>
          <a:p>
            <a:pPr indent="0" algn="r" defTabSz="914400">
              <a:lnSpc>
                <a:spcPct val="150000"/>
              </a:lnSpc>
              <a:buNone/>
              <a:tabLst>
                <a:tab algn="l" pos="0"/>
              </a:tabLst>
            </a:pPr>
            <a:r>
              <a:rPr b="0" lang="en-ZA" sz="1400" spc="99" strike="noStrike" u="none">
                <a:solidFill>
                  <a:schemeClr val="lt1"/>
                </a:solidFill>
                <a:uFillTx/>
                <a:latin typeface="Bierstadt"/>
              </a:rPr>
              <a:t>Fully inclusive market</a:t>
            </a:r>
            <a:r>
              <a:rPr b="0" lang="en-US" sz="1400" spc="99" strike="noStrike" u="none">
                <a:solidFill>
                  <a:schemeClr val="lt1"/>
                </a:solidFill>
                <a:uFillTx/>
                <a:latin typeface="Bierstadt"/>
              </a:rPr>
              <a:t>​</a:t>
            </a:r>
            <a:endParaRPr b="0" lang="en-US" sz="1400" strike="noStrike" u="none">
              <a:solidFill>
                <a:schemeClr val="dk1"/>
              </a:solidFill>
              <a:uFillTx/>
              <a:latin typeface="Bierstadt"/>
            </a:endParaRPr>
          </a:p>
          <a:p>
            <a:pPr indent="0" algn="r" defTabSz="914400">
              <a:lnSpc>
                <a:spcPct val="150000"/>
              </a:lnSpc>
              <a:buNone/>
              <a:tabLst>
                <a:tab algn="l" pos="0"/>
              </a:tabLst>
            </a:pPr>
            <a:r>
              <a:rPr b="0" lang="en-ZA" sz="1400" spc="99" strike="noStrike" u="none">
                <a:solidFill>
                  <a:schemeClr val="lt1"/>
                </a:solidFill>
                <a:uFillTx/>
                <a:latin typeface="Bierstadt"/>
              </a:rPr>
              <a:t>Total addressable market</a:t>
            </a:r>
            <a:r>
              <a:rPr b="0" lang="en-US" sz="1400" spc="99" strike="noStrike" u="none">
                <a:solidFill>
                  <a:schemeClr val="lt1"/>
                </a:solidFill>
                <a:uFillTx/>
                <a:latin typeface="Bierstadt"/>
              </a:rPr>
              <a:t>​</a:t>
            </a:r>
            <a:endParaRPr b="0" lang="en-US" sz="1400" strike="noStrike" u="none">
              <a:solidFill>
                <a:schemeClr val="dk1"/>
              </a:solidFill>
              <a:uFillTx/>
              <a:latin typeface="Bierstadt"/>
            </a:endParaRPr>
          </a:p>
        </p:txBody>
      </p:sp>
      <p:sp>
        <p:nvSpPr>
          <p:cNvPr id="356" name="PlaceHolder 4"/>
          <p:cNvSpPr>
            <a:spLocks noGrp="1"/>
          </p:cNvSpPr>
          <p:nvPr>
            <p:ph/>
          </p:nvPr>
        </p:nvSpPr>
        <p:spPr>
          <a:xfrm>
            <a:off x="5073480" y="2806920"/>
            <a:ext cx="2692800" cy="991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algn="r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4000" spc="400" strike="noStrike" u="none" cap="all">
                <a:solidFill>
                  <a:schemeClr val="accent5"/>
                </a:solidFill>
                <a:uFillTx/>
                <a:latin typeface="Posterama Bold"/>
              </a:rPr>
              <a:t>$2B</a:t>
            </a:r>
            <a:endParaRPr b="0" lang="en-US" sz="4000" strike="noStrike" u="none">
              <a:solidFill>
                <a:schemeClr val="dk1"/>
              </a:solidFill>
              <a:uFillTx/>
              <a:latin typeface="Bierstadt"/>
            </a:endParaRPr>
          </a:p>
        </p:txBody>
      </p:sp>
      <p:sp>
        <p:nvSpPr>
          <p:cNvPr id="357" name="PlaceHolder 5"/>
          <p:cNvSpPr>
            <a:spLocks noGrp="1"/>
          </p:cNvSpPr>
          <p:nvPr>
            <p:ph/>
          </p:nvPr>
        </p:nvSpPr>
        <p:spPr>
          <a:xfrm>
            <a:off x="4689720" y="4077000"/>
            <a:ext cx="3035520" cy="1485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algn="r" defTabSz="914400">
              <a:lnSpc>
                <a:spcPct val="150000"/>
              </a:lnSpc>
              <a:buNone/>
              <a:tabLst>
                <a:tab algn="l" pos="0"/>
              </a:tabLst>
            </a:pPr>
            <a:r>
              <a:rPr b="0" lang="en-US" sz="1400" spc="99" strike="noStrike" u="none">
                <a:solidFill>
                  <a:schemeClr val="lt1"/>
                </a:solidFill>
                <a:uFillTx/>
                <a:latin typeface="Bierstadt"/>
              </a:rPr>
              <a:t>Freedom to invent​</a:t>
            </a:r>
            <a:endParaRPr b="0" lang="en-US" sz="1400" strike="noStrike" u="none">
              <a:solidFill>
                <a:schemeClr val="dk1"/>
              </a:solidFill>
              <a:uFillTx/>
              <a:latin typeface="Bierstadt"/>
            </a:endParaRPr>
          </a:p>
          <a:p>
            <a:pPr indent="0" algn="r" defTabSz="914400">
              <a:lnSpc>
                <a:spcPct val="150000"/>
              </a:lnSpc>
              <a:buNone/>
              <a:tabLst>
                <a:tab algn="l" pos="0"/>
              </a:tabLst>
            </a:pPr>
            <a:r>
              <a:rPr b="0" lang="en-ZA" sz="1400" spc="99" strike="noStrike" u="none">
                <a:solidFill>
                  <a:schemeClr val="lt1"/>
                </a:solidFill>
                <a:uFillTx/>
                <a:latin typeface="Bierstadt"/>
              </a:rPr>
              <a:t>Selectively inclusive market</a:t>
            </a:r>
            <a:r>
              <a:rPr b="0" lang="en-US" sz="1400" spc="99" strike="noStrike" u="none">
                <a:solidFill>
                  <a:schemeClr val="lt1"/>
                </a:solidFill>
                <a:uFillTx/>
                <a:latin typeface="Bierstadt"/>
              </a:rPr>
              <a:t>​</a:t>
            </a:r>
            <a:endParaRPr b="0" lang="en-US" sz="1400" strike="noStrike" u="none">
              <a:solidFill>
                <a:schemeClr val="dk1"/>
              </a:solidFill>
              <a:uFillTx/>
              <a:latin typeface="Bierstadt"/>
            </a:endParaRPr>
          </a:p>
          <a:p>
            <a:pPr indent="0" algn="r" defTabSz="914400">
              <a:lnSpc>
                <a:spcPct val="150000"/>
              </a:lnSpc>
              <a:buNone/>
              <a:tabLst>
                <a:tab algn="l" pos="0"/>
              </a:tabLst>
            </a:pPr>
            <a:r>
              <a:rPr b="0" lang="en-ZA" sz="1400" spc="99" strike="noStrike" u="none">
                <a:solidFill>
                  <a:schemeClr val="lt1"/>
                </a:solidFill>
                <a:uFillTx/>
                <a:latin typeface="Bierstadt"/>
              </a:rPr>
              <a:t>Serviceable available market</a:t>
            </a:r>
            <a:r>
              <a:rPr b="0" lang="en-US" sz="1400" spc="99" strike="noStrike" u="none">
                <a:solidFill>
                  <a:schemeClr val="lt1"/>
                </a:solidFill>
                <a:uFillTx/>
                <a:latin typeface="Bierstadt"/>
              </a:rPr>
              <a:t>​</a:t>
            </a:r>
            <a:endParaRPr b="0" lang="en-US" sz="1400" strike="noStrike" u="none">
              <a:solidFill>
                <a:schemeClr val="dk1"/>
              </a:solidFill>
              <a:uFillTx/>
              <a:latin typeface="Bierstadt"/>
            </a:endParaRPr>
          </a:p>
          <a:p>
            <a:pPr indent="0" algn="r" defTabSz="914400">
              <a:lnSpc>
                <a:spcPct val="150000"/>
              </a:lnSpc>
              <a:buNone/>
              <a:tabLst>
                <a:tab algn="l" pos="0"/>
              </a:tabLst>
            </a:pPr>
            <a:r>
              <a:rPr b="0" lang="en-ZA" sz="1400" spc="99" strike="noStrike" u="none">
                <a:solidFill>
                  <a:schemeClr val="lt1"/>
                </a:solidFill>
                <a:uFillTx/>
                <a:latin typeface="Bierstadt"/>
              </a:rPr>
              <a:t>​</a:t>
            </a:r>
            <a:endParaRPr b="0" lang="en-US" sz="1400" strike="noStrike" u="none">
              <a:solidFill>
                <a:schemeClr val="dk1"/>
              </a:solidFill>
              <a:uFillTx/>
              <a:latin typeface="Bierstadt"/>
            </a:endParaRPr>
          </a:p>
        </p:txBody>
      </p:sp>
      <p:sp>
        <p:nvSpPr>
          <p:cNvPr id="358" name="PlaceHolder 6"/>
          <p:cNvSpPr>
            <a:spLocks noGrp="1"/>
          </p:cNvSpPr>
          <p:nvPr>
            <p:ph/>
          </p:nvPr>
        </p:nvSpPr>
        <p:spPr>
          <a:xfrm>
            <a:off x="8940240" y="2806920"/>
            <a:ext cx="2692800" cy="991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algn="r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4000" spc="400" strike="noStrike" u="none" cap="all">
                <a:solidFill>
                  <a:schemeClr val="accent5"/>
                </a:solidFill>
                <a:uFillTx/>
                <a:latin typeface="Posterama Bold"/>
              </a:rPr>
              <a:t>$1B</a:t>
            </a:r>
            <a:endParaRPr b="0" lang="en-US" sz="4000" strike="noStrike" u="none">
              <a:solidFill>
                <a:schemeClr val="dk1"/>
              </a:solidFill>
              <a:uFillTx/>
              <a:latin typeface="Bierstadt"/>
            </a:endParaRPr>
          </a:p>
        </p:txBody>
      </p:sp>
      <p:sp>
        <p:nvSpPr>
          <p:cNvPr id="359" name="PlaceHolder 7"/>
          <p:cNvSpPr>
            <a:spLocks noGrp="1"/>
          </p:cNvSpPr>
          <p:nvPr>
            <p:ph/>
          </p:nvPr>
        </p:nvSpPr>
        <p:spPr>
          <a:xfrm>
            <a:off x="8563320" y="4077000"/>
            <a:ext cx="3023280" cy="1485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92500" lnSpcReduction="9999"/>
          </a:bodyPr>
          <a:p>
            <a:pPr indent="0" algn="r" defTabSz="914400">
              <a:lnSpc>
                <a:spcPct val="150000"/>
              </a:lnSpc>
              <a:buNone/>
              <a:tabLst>
                <a:tab algn="l" pos="0"/>
              </a:tabLst>
            </a:pPr>
            <a:r>
              <a:rPr b="0" lang="en-ZA" sz="1400" spc="99" strike="noStrike" u="none">
                <a:solidFill>
                  <a:schemeClr val="lt1"/>
                </a:solidFill>
                <a:uFillTx/>
                <a:latin typeface="Bierstadt"/>
              </a:rPr>
              <a:t>Few competitors​</a:t>
            </a:r>
            <a:endParaRPr b="0" lang="en-US" sz="1400" strike="noStrike" u="none">
              <a:solidFill>
                <a:schemeClr val="dk1"/>
              </a:solidFill>
              <a:uFillTx/>
              <a:latin typeface="Bierstadt"/>
            </a:endParaRPr>
          </a:p>
          <a:p>
            <a:pPr indent="0" algn="r" defTabSz="914400">
              <a:lnSpc>
                <a:spcPct val="150000"/>
              </a:lnSpc>
              <a:buNone/>
              <a:tabLst>
                <a:tab algn="l" pos="0"/>
              </a:tabLst>
            </a:pPr>
            <a:r>
              <a:rPr b="0" lang="en-ZA" sz="1400" spc="99" strike="noStrike" u="none">
                <a:solidFill>
                  <a:schemeClr val="lt1"/>
                </a:solidFill>
                <a:uFillTx/>
                <a:latin typeface="Bierstadt"/>
              </a:rPr>
              <a:t>Specifically targeted market</a:t>
            </a:r>
            <a:r>
              <a:rPr b="0" lang="en-US" sz="1400" spc="99" strike="noStrike" u="none">
                <a:solidFill>
                  <a:schemeClr val="lt1"/>
                </a:solidFill>
                <a:uFillTx/>
                <a:latin typeface="Bierstadt"/>
              </a:rPr>
              <a:t>​</a:t>
            </a:r>
            <a:endParaRPr b="0" lang="en-US" sz="1400" strike="noStrike" u="none">
              <a:solidFill>
                <a:schemeClr val="dk1"/>
              </a:solidFill>
              <a:uFillTx/>
              <a:latin typeface="Bierstadt"/>
            </a:endParaRPr>
          </a:p>
          <a:p>
            <a:pPr indent="0" algn="r" defTabSz="914400">
              <a:lnSpc>
                <a:spcPct val="150000"/>
              </a:lnSpc>
              <a:buNone/>
              <a:tabLst>
                <a:tab algn="l" pos="0"/>
              </a:tabLst>
            </a:pPr>
            <a:r>
              <a:rPr b="0" lang="en-ZA" sz="1400" spc="99" strike="noStrike" u="none">
                <a:solidFill>
                  <a:schemeClr val="lt1"/>
                </a:solidFill>
                <a:uFillTx/>
                <a:latin typeface="Bierstadt"/>
              </a:rPr>
              <a:t>Serviceable obtainable market​</a:t>
            </a:r>
            <a:endParaRPr b="0" lang="en-US" sz="1400" strike="noStrike" u="none">
              <a:solidFill>
                <a:schemeClr val="dk1"/>
              </a:solidFill>
              <a:uFillTx/>
              <a:latin typeface="Bierstadt"/>
            </a:endParaRPr>
          </a:p>
          <a:p>
            <a:pPr indent="0" algn="r" defTabSz="914400">
              <a:lnSpc>
                <a:spcPct val="150000"/>
              </a:lnSpc>
              <a:buNone/>
              <a:tabLst>
                <a:tab algn="l" pos="0"/>
              </a:tabLst>
            </a:pPr>
            <a:r>
              <a:rPr b="0" lang="en-US" sz="1400" spc="99" strike="noStrike" u="none">
                <a:solidFill>
                  <a:schemeClr val="lt1"/>
                </a:solidFill>
                <a:uFillTx/>
                <a:latin typeface="Bierstadt"/>
              </a:rPr>
              <a:t>​</a:t>
            </a:r>
            <a:endParaRPr b="0" lang="en-US" sz="1400" strike="noStrike" u="none">
              <a:solidFill>
                <a:schemeClr val="dk1"/>
              </a:solidFill>
              <a:uFillTx/>
              <a:latin typeface="Bierstadt"/>
            </a:endParaRPr>
          </a:p>
        </p:txBody>
      </p:sp>
      <p:sp>
        <p:nvSpPr>
          <p:cNvPr id="360" name="PlaceHolder 8"/>
          <p:cNvSpPr>
            <a:spLocks noGrp="1"/>
          </p:cNvSpPr>
          <p:nvPr>
            <p:ph type="ftr" idx="70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defRPr b="0" lang="en-US" sz="1000" spc="99" strike="noStrike" u="none" cap="all">
                <a:solidFill>
                  <a:schemeClr val="lt1">
                    <a:lumMod val="95000"/>
                  </a:schemeClr>
                </a:solidFill>
                <a:uFillTx/>
                <a:latin typeface="Posterama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</a:pPr>
            <a:r>
              <a:rPr b="0" lang="en-US" sz="1000" spc="99" strike="noStrike" u="none" cap="all">
                <a:solidFill>
                  <a:schemeClr val="lt1">
                    <a:lumMod val="95000"/>
                  </a:schemeClr>
                </a:solidFill>
                <a:uFillTx/>
                <a:latin typeface="Posterama"/>
              </a:rPr>
              <a:t>PITCH DECK</a:t>
            </a:r>
            <a:endParaRPr b="0" lang="en-ZM" sz="10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361" name="PlaceHolder 9"/>
          <p:cNvSpPr>
            <a:spLocks noGrp="1"/>
          </p:cNvSpPr>
          <p:nvPr>
            <p:ph type="sldNum" idx="71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000" spc="99" strike="noStrike" u="none" cap="all">
                <a:solidFill>
                  <a:schemeClr val="lt1">
                    <a:lumMod val="95000"/>
                  </a:schemeClr>
                </a:solidFill>
                <a:uFillTx/>
                <a:latin typeface="Posteram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31679851-AF83-4B5B-9FDB-F395B4FD1EF5}" type="slidenum">
              <a:rPr b="0" lang="en-US" sz="1000" spc="99" strike="noStrike" u="none" cap="all">
                <a:solidFill>
                  <a:schemeClr val="lt1">
                    <a:lumMod val="95000"/>
                  </a:schemeClr>
                </a:solidFill>
                <a:uFillTx/>
                <a:latin typeface="Posterama"/>
              </a:rPr>
              <a:t>&lt;number&gt;</a:t>
            </a:fld>
            <a:endParaRPr b="0" lang="en-ZM" sz="10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Custom 24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7a1380"/>
      </a:accent1>
      <a:accent2>
        <a:srgbClr val="0c1a69"/>
      </a:accent2>
      <a:accent3>
        <a:srgbClr val="f4292e"/>
      </a:accent3>
      <a:accent4>
        <a:srgbClr val="fd49c1"/>
      </a:accent4>
      <a:accent5>
        <a:srgbClr val="15c7c7"/>
      </a:accent5>
      <a:accent6>
        <a:srgbClr val="02dcfa"/>
      </a:accent6>
      <a:hlink>
        <a:srgbClr val="0563c1"/>
      </a:hlink>
      <a:folHlink>
        <a:srgbClr val="954f72"/>
      </a:folHlink>
    </a:clrScheme>
    <a:fontScheme name="Custom 31">
      <a:majorFont>
        <a:latin typeface="Posterama Bold" pitchFamily="0" charset="1"/>
        <a:ea typeface=""/>
        <a:cs typeface=""/>
      </a:majorFont>
      <a:minorFont>
        <a:latin typeface="Bierstadt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Office Theme">
  <a:themeElements>
    <a:clrScheme name="Custom 24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7a1380"/>
      </a:accent1>
      <a:accent2>
        <a:srgbClr val="0c1a69"/>
      </a:accent2>
      <a:accent3>
        <a:srgbClr val="f4292e"/>
      </a:accent3>
      <a:accent4>
        <a:srgbClr val="fd49c1"/>
      </a:accent4>
      <a:accent5>
        <a:srgbClr val="15c7c7"/>
      </a:accent5>
      <a:accent6>
        <a:srgbClr val="02dcfa"/>
      </a:accent6>
      <a:hlink>
        <a:srgbClr val="0563c1"/>
      </a:hlink>
      <a:folHlink>
        <a:srgbClr val="954f72"/>
      </a:folHlink>
    </a:clrScheme>
    <a:fontScheme name="Custom 31">
      <a:majorFont>
        <a:latin typeface="Posterama Bold" pitchFamily="0" charset="1"/>
        <a:ea typeface=""/>
        <a:cs typeface=""/>
      </a:majorFont>
      <a:minorFont>
        <a:latin typeface="Bierstadt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Office Theme">
  <a:themeElements>
    <a:clrScheme name="Custom 24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7a1380"/>
      </a:accent1>
      <a:accent2>
        <a:srgbClr val="0c1a69"/>
      </a:accent2>
      <a:accent3>
        <a:srgbClr val="f4292e"/>
      </a:accent3>
      <a:accent4>
        <a:srgbClr val="fd49c1"/>
      </a:accent4>
      <a:accent5>
        <a:srgbClr val="15c7c7"/>
      </a:accent5>
      <a:accent6>
        <a:srgbClr val="02dcfa"/>
      </a:accent6>
      <a:hlink>
        <a:srgbClr val="0563c1"/>
      </a:hlink>
      <a:folHlink>
        <a:srgbClr val="954f72"/>
      </a:folHlink>
    </a:clrScheme>
    <a:fontScheme name="Custom 31">
      <a:majorFont>
        <a:latin typeface="Posterama Bold" pitchFamily="0" charset="1"/>
        <a:ea typeface=""/>
        <a:cs typeface=""/>
      </a:majorFont>
      <a:minorFont>
        <a:latin typeface="Bierstadt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Office Theme">
  <a:themeElements>
    <a:clrScheme name="Custom 24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7a1380"/>
      </a:accent1>
      <a:accent2>
        <a:srgbClr val="0c1a69"/>
      </a:accent2>
      <a:accent3>
        <a:srgbClr val="f4292e"/>
      </a:accent3>
      <a:accent4>
        <a:srgbClr val="fd49c1"/>
      </a:accent4>
      <a:accent5>
        <a:srgbClr val="15c7c7"/>
      </a:accent5>
      <a:accent6>
        <a:srgbClr val="02dcfa"/>
      </a:accent6>
      <a:hlink>
        <a:srgbClr val="0563c1"/>
      </a:hlink>
      <a:folHlink>
        <a:srgbClr val="954f72"/>
      </a:folHlink>
    </a:clrScheme>
    <a:fontScheme name="Custom 31">
      <a:majorFont>
        <a:latin typeface="Posterama Bold" pitchFamily="0" charset="1"/>
        <a:ea typeface=""/>
        <a:cs typeface=""/>
      </a:majorFont>
      <a:minorFont>
        <a:latin typeface="Bierstadt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Office Theme">
  <a:themeElements>
    <a:clrScheme name="Custom 24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7a1380"/>
      </a:accent1>
      <a:accent2>
        <a:srgbClr val="0c1a69"/>
      </a:accent2>
      <a:accent3>
        <a:srgbClr val="f4292e"/>
      </a:accent3>
      <a:accent4>
        <a:srgbClr val="fd49c1"/>
      </a:accent4>
      <a:accent5>
        <a:srgbClr val="15c7c7"/>
      </a:accent5>
      <a:accent6>
        <a:srgbClr val="02dcfa"/>
      </a:accent6>
      <a:hlink>
        <a:srgbClr val="0563c1"/>
      </a:hlink>
      <a:folHlink>
        <a:srgbClr val="954f72"/>
      </a:folHlink>
    </a:clrScheme>
    <a:fontScheme name="Custom 31">
      <a:majorFont>
        <a:latin typeface="Posterama Bold" pitchFamily="0" charset="1"/>
        <a:ea typeface=""/>
        <a:cs typeface=""/>
      </a:majorFont>
      <a:minorFont>
        <a:latin typeface="Bierstadt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Custom 24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7a1380"/>
      </a:accent1>
      <a:accent2>
        <a:srgbClr val="0c1a69"/>
      </a:accent2>
      <a:accent3>
        <a:srgbClr val="f4292e"/>
      </a:accent3>
      <a:accent4>
        <a:srgbClr val="fd49c1"/>
      </a:accent4>
      <a:accent5>
        <a:srgbClr val="15c7c7"/>
      </a:accent5>
      <a:accent6>
        <a:srgbClr val="02dcfa"/>
      </a:accent6>
      <a:hlink>
        <a:srgbClr val="0563c1"/>
      </a:hlink>
      <a:folHlink>
        <a:srgbClr val="954f72"/>
      </a:folHlink>
    </a:clrScheme>
    <a:fontScheme name="Custom 31">
      <a:majorFont>
        <a:latin typeface="Posterama Bold" pitchFamily="0" charset="1"/>
        <a:ea typeface=""/>
        <a:cs typeface=""/>
      </a:majorFont>
      <a:minorFont>
        <a:latin typeface="Bierstadt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Office Theme">
  <a:themeElements>
    <a:clrScheme name="Custom 24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7a1380"/>
      </a:accent1>
      <a:accent2>
        <a:srgbClr val="0c1a69"/>
      </a:accent2>
      <a:accent3>
        <a:srgbClr val="f4292e"/>
      </a:accent3>
      <a:accent4>
        <a:srgbClr val="fd49c1"/>
      </a:accent4>
      <a:accent5>
        <a:srgbClr val="15c7c7"/>
      </a:accent5>
      <a:accent6>
        <a:srgbClr val="02dcfa"/>
      </a:accent6>
      <a:hlink>
        <a:srgbClr val="0563c1"/>
      </a:hlink>
      <a:folHlink>
        <a:srgbClr val="954f72"/>
      </a:folHlink>
    </a:clrScheme>
    <a:fontScheme name="Custom 31">
      <a:majorFont>
        <a:latin typeface="Posterama Bold" pitchFamily="0" charset="1"/>
        <a:ea typeface=""/>
        <a:cs typeface=""/>
      </a:majorFont>
      <a:minorFont>
        <a:latin typeface="Bierstadt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Office Theme">
  <a:themeElements>
    <a:clrScheme name="Custom 24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7a1380"/>
      </a:accent1>
      <a:accent2>
        <a:srgbClr val="0c1a69"/>
      </a:accent2>
      <a:accent3>
        <a:srgbClr val="f4292e"/>
      </a:accent3>
      <a:accent4>
        <a:srgbClr val="fd49c1"/>
      </a:accent4>
      <a:accent5>
        <a:srgbClr val="15c7c7"/>
      </a:accent5>
      <a:accent6>
        <a:srgbClr val="02dcfa"/>
      </a:accent6>
      <a:hlink>
        <a:srgbClr val="0563c1"/>
      </a:hlink>
      <a:folHlink>
        <a:srgbClr val="954f72"/>
      </a:folHlink>
    </a:clrScheme>
    <a:fontScheme name="Custom 31">
      <a:majorFont>
        <a:latin typeface="Posterama Bold" pitchFamily="0" charset="1"/>
        <a:ea typeface=""/>
        <a:cs typeface=""/>
      </a:majorFont>
      <a:minorFont>
        <a:latin typeface="Bierstadt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Office Theme">
  <a:themeElements>
    <a:clrScheme name="Custom 24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7a1380"/>
      </a:accent1>
      <a:accent2>
        <a:srgbClr val="0c1a69"/>
      </a:accent2>
      <a:accent3>
        <a:srgbClr val="f4292e"/>
      </a:accent3>
      <a:accent4>
        <a:srgbClr val="fd49c1"/>
      </a:accent4>
      <a:accent5>
        <a:srgbClr val="15c7c7"/>
      </a:accent5>
      <a:accent6>
        <a:srgbClr val="02dcfa"/>
      </a:accent6>
      <a:hlink>
        <a:srgbClr val="0563c1"/>
      </a:hlink>
      <a:folHlink>
        <a:srgbClr val="954f72"/>
      </a:folHlink>
    </a:clrScheme>
    <a:fontScheme name="Custom 31">
      <a:majorFont>
        <a:latin typeface="Posterama Bold" pitchFamily="0" charset="1"/>
        <a:ea typeface=""/>
        <a:cs typeface=""/>
      </a:majorFont>
      <a:minorFont>
        <a:latin typeface="Bierstadt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Office Theme">
  <a:themeElements>
    <a:clrScheme name="Custom 24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7a1380"/>
      </a:accent1>
      <a:accent2>
        <a:srgbClr val="0c1a69"/>
      </a:accent2>
      <a:accent3>
        <a:srgbClr val="f4292e"/>
      </a:accent3>
      <a:accent4>
        <a:srgbClr val="fd49c1"/>
      </a:accent4>
      <a:accent5>
        <a:srgbClr val="15c7c7"/>
      </a:accent5>
      <a:accent6>
        <a:srgbClr val="02dcfa"/>
      </a:accent6>
      <a:hlink>
        <a:srgbClr val="0563c1"/>
      </a:hlink>
      <a:folHlink>
        <a:srgbClr val="954f72"/>
      </a:folHlink>
    </a:clrScheme>
    <a:fontScheme name="Custom 31">
      <a:majorFont>
        <a:latin typeface="Posterama Bold" pitchFamily="0" charset="1"/>
        <a:ea typeface=""/>
        <a:cs typeface=""/>
      </a:majorFont>
      <a:minorFont>
        <a:latin typeface="Bierstadt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Office Theme">
  <a:themeElements>
    <a:clrScheme name="Custom 24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7a1380"/>
      </a:accent1>
      <a:accent2>
        <a:srgbClr val="0c1a69"/>
      </a:accent2>
      <a:accent3>
        <a:srgbClr val="f4292e"/>
      </a:accent3>
      <a:accent4>
        <a:srgbClr val="fd49c1"/>
      </a:accent4>
      <a:accent5>
        <a:srgbClr val="15c7c7"/>
      </a:accent5>
      <a:accent6>
        <a:srgbClr val="02dcfa"/>
      </a:accent6>
      <a:hlink>
        <a:srgbClr val="0563c1"/>
      </a:hlink>
      <a:folHlink>
        <a:srgbClr val="954f72"/>
      </a:folHlink>
    </a:clrScheme>
    <a:fontScheme name="Custom 31">
      <a:majorFont>
        <a:latin typeface="Posterama Bold" pitchFamily="0" charset="1"/>
        <a:ea typeface=""/>
        <a:cs typeface=""/>
      </a:majorFont>
      <a:minorFont>
        <a:latin typeface="Bierstadt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Custom 24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7a1380"/>
      </a:accent1>
      <a:accent2>
        <a:srgbClr val="0c1a69"/>
      </a:accent2>
      <a:accent3>
        <a:srgbClr val="f4292e"/>
      </a:accent3>
      <a:accent4>
        <a:srgbClr val="fd49c1"/>
      </a:accent4>
      <a:accent5>
        <a:srgbClr val="15c7c7"/>
      </a:accent5>
      <a:accent6>
        <a:srgbClr val="02dcfa"/>
      </a:accent6>
      <a:hlink>
        <a:srgbClr val="0563c1"/>
      </a:hlink>
      <a:folHlink>
        <a:srgbClr val="954f72"/>
      </a:folHlink>
    </a:clrScheme>
    <a:fontScheme name="Custom 31">
      <a:majorFont>
        <a:latin typeface="Posterama Bold" pitchFamily="0" charset="1"/>
        <a:ea typeface=""/>
        <a:cs typeface=""/>
      </a:majorFont>
      <a:minorFont>
        <a:latin typeface="Bierstadt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Office Theme">
  <a:themeElements>
    <a:clrScheme name="Custom 24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7a1380"/>
      </a:accent1>
      <a:accent2>
        <a:srgbClr val="0c1a69"/>
      </a:accent2>
      <a:accent3>
        <a:srgbClr val="f4292e"/>
      </a:accent3>
      <a:accent4>
        <a:srgbClr val="fd49c1"/>
      </a:accent4>
      <a:accent5>
        <a:srgbClr val="15c7c7"/>
      </a:accent5>
      <a:accent6>
        <a:srgbClr val="02dcfa"/>
      </a:accent6>
      <a:hlink>
        <a:srgbClr val="0563c1"/>
      </a:hlink>
      <a:folHlink>
        <a:srgbClr val="954f72"/>
      </a:folHlink>
    </a:clrScheme>
    <a:fontScheme name="Custom 31">
      <a:majorFont>
        <a:latin typeface="Posterama Bold" pitchFamily="0" charset="1"/>
        <a:ea typeface=""/>
        <a:cs typeface=""/>
      </a:majorFont>
      <a:minorFont>
        <a:latin typeface="Bierstadt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Office Theme">
  <a:themeElements>
    <a:clrScheme name="Custom 24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7a1380"/>
      </a:accent1>
      <a:accent2>
        <a:srgbClr val="0c1a69"/>
      </a:accent2>
      <a:accent3>
        <a:srgbClr val="f4292e"/>
      </a:accent3>
      <a:accent4>
        <a:srgbClr val="fd49c1"/>
      </a:accent4>
      <a:accent5>
        <a:srgbClr val="15c7c7"/>
      </a:accent5>
      <a:accent6>
        <a:srgbClr val="02dcfa"/>
      </a:accent6>
      <a:hlink>
        <a:srgbClr val="0563c1"/>
      </a:hlink>
      <a:folHlink>
        <a:srgbClr val="954f72"/>
      </a:folHlink>
    </a:clrScheme>
    <a:fontScheme name="Custom 31">
      <a:majorFont>
        <a:latin typeface="Posterama Bold" pitchFamily="0" charset="1"/>
        <a:ea typeface=""/>
        <a:cs typeface=""/>
      </a:majorFont>
      <a:minorFont>
        <a:latin typeface="Bierstadt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Custom 24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7a1380"/>
      </a:accent1>
      <a:accent2>
        <a:srgbClr val="0c1a69"/>
      </a:accent2>
      <a:accent3>
        <a:srgbClr val="f4292e"/>
      </a:accent3>
      <a:accent4>
        <a:srgbClr val="fd49c1"/>
      </a:accent4>
      <a:accent5>
        <a:srgbClr val="15c7c7"/>
      </a:accent5>
      <a:accent6>
        <a:srgbClr val="02dcfa"/>
      </a:accent6>
      <a:hlink>
        <a:srgbClr val="0563c1"/>
      </a:hlink>
      <a:folHlink>
        <a:srgbClr val="954f72"/>
      </a:folHlink>
    </a:clrScheme>
    <a:fontScheme name="Custom 31">
      <a:majorFont>
        <a:latin typeface="Posterama Bold" pitchFamily="0" charset="1"/>
        <a:ea typeface=""/>
        <a:cs typeface=""/>
      </a:majorFont>
      <a:minorFont>
        <a:latin typeface="Bierstadt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Custom 24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7a1380"/>
      </a:accent1>
      <a:accent2>
        <a:srgbClr val="0c1a69"/>
      </a:accent2>
      <a:accent3>
        <a:srgbClr val="f4292e"/>
      </a:accent3>
      <a:accent4>
        <a:srgbClr val="fd49c1"/>
      </a:accent4>
      <a:accent5>
        <a:srgbClr val="15c7c7"/>
      </a:accent5>
      <a:accent6>
        <a:srgbClr val="02dcfa"/>
      </a:accent6>
      <a:hlink>
        <a:srgbClr val="0563c1"/>
      </a:hlink>
      <a:folHlink>
        <a:srgbClr val="954f72"/>
      </a:folHlink>
    </a:clrScheme>
    <a:fontScheme name="Custom 31">
      <a:majorFont>
        <a:latin typeface="Posterama Bold" pitchFamily="0" charset="1"/>
        <a:ea typeface=""/>
        <a:cs typeface=""/>
      </a:majorFont>
      <a:minorFont>
        <a:latin typeface="Bierstadt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Custom 24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7a1380"/>
      </a:accent1>
      <a:accent2>
        <a:srgbClr val="0c1a69"/>
      </a:accent2>
      <a:accent3>
        <a:srgbClr val="f4292e"/>
      </a:accent3>
      <a:accent4>
        <a:srgbClr val="fd49c1"/>
      </a:accent4>
      <a:accent5>
        <a:srgbClr val="15c7c7"/>
      </a:accent5>
      <a:accent6>
        <a:srgbClr val="02dcfa"/>
      </a:accent6>
      <a:hlink>
        <a:srgbClr val="0563c1"/>
      </a:hlink>
      <a:folHlink>
        <a:srgbClr val="954f72"/>
      </a:folHlink>
    </a:clrScheme>
    <a:fontScheme name="Custom 31">
      <a:majorFont>
        <a:latin typeface="Posterama Bold" pitchFamily="0" charset="1"/>
        <a:ea typeface=""/>
        <a:cs typeface=""/>
      </a:majorFont>
      <a:minorFont>
        <a:latin typeface="Bierstadt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Office Theme">
  <a:themeElements>
    <a:clrScheme name="Custom 24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7a1380"/>
      </a:accent1>
      <a:accent2>
        <a:srgbClr val="0c1a69"/>
      </a:accent2>
      <a:accent3>
        <a:srgbClr val="f4292e"/>
      </a:accent3>
      <a:accent4>
        <a:srgbClr val="fd49c1"/>
      </a:accent4>
      <a:accent5>
        <a:srgbClr val="15c7c7"/>
      </a:accent5>
      <a:accent6>
        <a:srgbClr val="02dcfa"/>
      </a:accent6>
      <a:hlink>
        <a:srgbClr val="0563c1"/>
      </a:hlink>
      <a:folHlink>
        <a:srgbClr val="954f72"/>
      </a:folHlink>
    </a:clrScheme>
    <a:fontScheme name="Custom 31">
      <a:majorFont>
        <a:latin typeface="Posterama Bold" pitchFamily="0" charset="1"/>
        <a:ea typeface=""/>
        <a:cs typeface=""/>
      </a:majorFont>
      <a:minorFont>
        <a:latin typeface="Bierstadt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Office Theme">
  <a:themeElements>
    <a:clrScheme name="Custom 24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7a1380"/>
      </a:accent1>
      <a:accent2>
        <a:srgbClr val="0c1a69"/>
      </a:accent2>
      <a:accent3>
        <a:srgbClr val="f4292e"/>
      </a:accent3>
      <a:accent4>
        <a:srgbClr val="fd49c1"/>
      </a:accent4>
      <a:accent5>
        <a:srgbClr val="15c7c7"/>
      </a:accent5>
      <a:accent6>
        <a:srgbClr val="02dcfa"/>
      </a:accent6>
      <a:hlink>
        <a:srgbClr val="0563c1"/>
      </a:hlink>
      <a:folHlink>
        <a:srgbClr val="954f72"/>
      </a:folHlink>
    </a:clrScheme>
    <a:fontScheme name="Custom 31">
      <a:majorFont>
        <a:latin typeface="Posterama Bold" pitchFamily="0" charset="1"/>
        <a:ea typeface=""/>
        <a:cs typeface=""/>
      </a:majorFont>
      <a:minorFont>
        <a:latin typeface="Bierstadt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Custom 24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7a1380"/>
      </a:accent1>
      <a:accent2>
        <a:srgbClr val="0c1a69"/>
      </a:accent2>
      <a:accent3>
        <a:srgbClr val="f4292e"/>
      </a:accent3>
      <a:accent4>
        <a:srgbClr val="fd49c1"/>
      </a:accent4>
      <a:accent5>
        <a:srgbClr val="15c7c7"/>
      </a:accent5>
      <a:accent6>
        <a:srgbClr val="02dcfa"/>
      </a:accent6>
      <a:hlink>
        <a:srgbClr val="0563c1"/>
      </a:hlink>
      <a:folHlink>
        <a:srgbClr val="954f72"/>
      </a:folHlink>
    </a:clrScheme>
    <a:fontScheme name="Custom 31">
      <a:majorFont>
        <a:latin typeface="Posterama Bold" pitchFamily="0" charset="1"/>
        <a:ea typeface=""/>
        <a:cs typeface=""/>
      </a:majorFont>
      <a:minorFont>
        <a:latin typeface="Bierstadt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ffice Theme">
  <a:themeElements>
    <a:clrScheme name="Custom 24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7a1380"/>
      </a:accent1>
      <a:accent2>
        <a:srgbClr val="0c1a69"/>
      </a:accent2>
      <a:accent3>
        <a:srgbClr val="f4292e"/>
      </a:accent3>
      <a:accent4>
        <a:srgbClr val="fd49c1"/>
      </a:accent4>
      <a:accent5>
        <a:srgbClr val="15c7c7"/>
      </a:accent5>
      <a:accent6>
        <a:srgbClr val="02dcfa"/>
      </a:accent6>
      <a:hlink>
        <a:srgbClr val="0563c1"/>
      </a:hlink>
      <a:folHlink>
        <a:srgbClr val="954f72"/>
      </a:folHlink>
    </a:clrScheme>
    <a:fontScheme name="Custom 31">
      <a:majorFont>
        <a:latin typeface="Posterama Bold" pitchFamily="0" charset="1"/>
        <a:ea typeface=""/>
        <a:cs typeface=""/>
      </a:majorFont>
      <a:minorFont>
        <a:latin typeface="Bierstadt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</TotalTime>
  <Application>LibreOffice/24.8.3.2$Linux_X86_64 LibreOffice_project/48a6bac9e7e268aeb4c3483fcf825c94556d9f92</Application>
  <AppVersion>15.0000</AppVersion>
  <Words>937</Words>
  <Paragraphs>264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2021-08-17T04:23:05Z</dcterms:created>
  <dc:creator/>
  <dc:description/>
  <dc:language>en-ZM</dc:language>
  <cp:lastModifiedBy/>
  <dcterms:modified xsi:type="dcterms:W3CDTF">2025-02-21T04:51:01Z</dcterms:modified>
  <cp:revision>2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PresentationFormat">
    <vt:lpwstr>Widescreen</vt:lpwstr>
  </property>
  <property fmtid="{D5CDD505-2E9C-101B-9397-08002B2CF9AE}" pid="4" name="Slides">
    <vt:i4>19</vt:i4>
  </property>
</Properties>
</file>